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32"/>
  </p:notesMasterIdLst>
  <p:sldIdLst>
    <p:sldId id="256" r:id="rId2"/>
    <p:sldId id="257" r:id="rId3"/>
    <p:sldId id="258" r:id="rId4"/>
    <p:sldId id="5138" r:id="rId5"/>
    <p:sldId id="5209" r:id="rId6"/>
    <p:sldId id="5210" r:id="rId7"/>
    <p:sldId id="5198" r:id="rId8"/>
    <p:sldId id="5211" r:id="rId9"/>
    <p:sldId id="5217" r:id="rId10"/>
    <p:sldId id="285" r:id="rId11"/>
    <p:sldId id="5220" r:id="rId12"/>
    <p:sldId id="5190" r:id="rId13"/>
    <p:sldId id="5212" r:id="rId14"/>
    <p:sldId id="5197" r:id="rId15"/>
    <p:sldId id="5219" r:id="rId16"/>
    <p:sldId id="5207" r:id="rId17"/>
    <p:sldId id="5208" r:id="rId18"/>
    <p:sldId id="5160" r:id="rId19"/>
    <p:sldId id="276" r:id="rId20"/>
    <p:sldId id="5214" r:id="rId21"/>
    <p:sldId id="5216" r:id="rId22"/>
    <p:sldId id="5213" r:id="rId23"/>
    <p:sldId id="5200" r:id="rId24"/>
    <p:sldId id="5185" r:id="rId25"/>
    <p:sldId id="279" r:id="rId26"/>
    <p:sldId id="280" r:id="rId27"/>
    <p:sldId id="281" r:id="rId28"/>
    <p:sldId id="267" r:id="rId29"/>
    <p:sldId id="295" r:id="rId30"/>
    <p:sldId id="288"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Georgia" panose="02040502050405020303" pitchFamily="18" charset="0"/>
      <p:regular r:id="rId37"/>
      <p:bold r:id="rId38"/>
      <p:italic r:id="rId39"/>
      <p:boldItalic r:id="rId40"/>
    </p:embeddedFont>
    <p:embeddedFont>
      <p:font typeface="Helvetica Neue" panose="02000503000000020004" pitchFamily="2" charset="0"/>
      <p:regular r:id="rId41"/>
      <p:bold r:id="rId42"/>
      <p:italic r:id="rId43"/>
      <p:boldItalic r:id="rId44"/>
    </p:embeddedFont>
    <p:embeddedFont>
      <p:font typeface="Helvetica Neue Light" panose="02000403000000020004"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Guzzard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108645-F47D-4AA0-A743-8EA4C8A5E5AC}">
  <a:tblStyle styleId="{85108645-F47D-4AA0-A743-8EA4C8A5E5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36"/>
    <p:restoredTop sz="75729"/>
  </p:normalViewPr>
  <p:slideViewPr>
    <p:cSldViewPr snapToGrid="0">
      <p:cViewPr varScale="1">
        <p:scale>
          <a:sx n="227" d="100"/>
          <a:sy n="227" d="100"/>
        </p:scale>
        <p:origin x="3304" y="176"/>
      </p:cViewPr>
      <p:guideLst>
        <p:guide orient="horz" pos="162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06fdbab3d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06fdbab3d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lang="en-US" dirty="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cf8f25fad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cf8f25fad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Another way to look at the tools is in terms of carbon accounting.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One track is really deeply engaging with your factories and looking at it through a supplier emissions lens. That's using the FEM to understand each of your factories and supply chain partners Greenhouse gas emissions and then also through that brand and retail module to understand things like your transportation choices, your retail and office spaces, and things like that.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instead, you want to focus on the product side, doing full product material modeling using the MSI and product module allow you to understand the carbon consequences of the material choices that you're making the dyes or finishes or any of the production processes And how those decisions in the design process are impacting things like carbon emissions.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cf8f25fad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cf8f25fad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Another way to look at the tools is in terms of carbon accounting.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One track is really deeply engaging with your factories and looking at it through a supplier emissions lens. That's using the FEM to understand each of your factories and supply chain partners Greenhouse gas emissions and then also through that brand and retail module to understand things like your transportation choices, your retail and office spaces, and things like that.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instead, you want to focus on the product side, doing full product material modeling using the MSI and product module allow you to understand the carbon consequences of the material choices that you're making the dyes or finishes or any of the production processes And how those decisions in the design process are impacting things like carbon emissions.</a:t>
            </a:r>
            <a:endParaRPr dirty="0"/>
          </a:p>
        </p:txBody>
      </p:sp>
    </p:spTree>
    <p:extLst>
      <p:ext uri="{BB962C8B-B14F-4D97-AF65-F5344CB8AC3E}">
        <p14:creationId xmlns:p14="http://schemas.microsoft.com/office/powerpoint/2010/main" val="172844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We’ll get started with the introduction. </a:t>
            </a:r>
            <a:endParaRPr dirty="0"/>
          </a:p>
        </p:txBody>
      </p:sp>
    </p:spTree>
    <p:extLst>
      <p:ext uri="{BB962C8B-B14F-4D97-AF65-F5344CB8AC3E}">
        <p14:creationId xmlns:p14="http://schemas.microsoft.com/office/powerpoint/2010/main" val="188906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Calibri"/>
              </a:rPr>
              <a:t>So based on the information I just shared, if  you can’t answer yes to question #1 you cannot answer yes to question #2.</a:t>
            </a:r>
          </a:p>
          <a:p>
            <a:pPr>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Calibri"/>
              </a:rPr>
              <a:t>If you did answer yes to question #1 then question #2 is all about using the information you have from your operations and supply chain maps to evaluate where you have risk.</a:t>
            </a:r>
          </a:p>
        </p:txBody>
      </p:sp>
    </p:spTree>
    <p:extLst>
      <p:ext uri="{BB962C8B-B14F-4D97-AF65-F5344CB8AC3E}">
        <p14:creationId xmlns:p14="http://schemas.microsoft.com/office/powerpoint/2010/main" val="391265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6f28ebb7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6f28ebb7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Which then enables them to take decisive action to improve their impact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To choose suppliers that produce fewer emissions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Materials that consume less water</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Or to design products for reduced impact, all the way to end-of-use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Through the datasets we provide, or new data we help businesses gather, Higg empowers our customers to advance continuous improvement in all parts of their business...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0770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cf8f25fad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cf8f25fad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Another way to look at the tools is in terms of carbon accounting.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One track is really deeply engaging with your factories and looking at it through a supplier emissions lens. That's using the FEM to understand each of your factories and supply chain partners Greenhouse gas emissions and then also through that brand and retail module to understand things like your transportation choices, your retail and office spaces, and things like that.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instead, you want to focus on the product side, doing full product material modeling using the MSI and product module allow you to understand the carbon consequences of the material choices that you're making the dyes or finishes or any of the production processes And how those decisions in the design process are impacting things like carbon emissions.</a:t>
            </a:r>
            <a:endParaRPr dirty="0"/>
          </a:p>
        </p:txBody>
      </p:sp>
    </p:spTree>
    <p:extLst>
      <p:ext uri="{BB962C8B-B14F-4D97-AF65-F5344CB8AC3E}">
        <p14:creationId xmlns:p14="http://schemas.microsoft.com/office/powerpoint/2010/main" val="1002755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kern="1200" cap="none" dirty="0">
                <a:solidFill>
                  <a:schemeClr val="tx1"/>
                </a:solidFill>
                <a:effectLst/>
                <a:latin typeface="Arial"/>
                <a:ea typeface="Arial"/>
                <a:cs typeface="Arial"/>
                <a:sym typeface="Arial"/>
              </a:rPr>
              <a:t>Typically, this question is targeted directly at SME’s that might not have a full environmental program but are tackling environmental issues at their level.</a:t>
            </a:r>
          </a:p>
          <a:p>
            <a:r>
              <a:rPr lang="en-US" sz="1100" b="0" i="0" u="none" strike="noStrike" kern="1200" cap="none" dirty="0">
                <a:solidFill>
                  <a:schemeClr val="tx1"/>
                </a:solidFill>
                <a:effectLst/>
                <a:latin typeface="Arial"/>
                <a:ea typeface="Arial"/>
                <a:cs typeface="Arial"/>
                <a:sym typeface="Arial"/>
              </a:rPr>
              <a:t>What we want to understand is: Do you have a structured approach for improving the environmental performance of your stores?</a:t>
            </a:r>
          </a:p>
          <a:p>
            <a:endParaRPr lang="en-GB" dirty="0"/>
          </a:p>
        </p:txBody>
      </p:sp>
    </p:spTree>
    <p:extLst>
      <p:ext uri="{BB962C8B-B14F-4D97-AF65-F5344CB8AC3E}">
        <p14:creationId xmlns:p14="http://schemas.microsoft.com/office/powerpoint/2010/main" val="69226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Calibri"/>
              </a:rPr>
              <a:t>Kind if random (or not?)</a:t>
            </a:r>
          </a:p>
          <a:p>
            <a:pPr>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Calibri"/>
              </a:rPr>
              <a:t>Just checking that if you answer No to this one then you should not have answered Yes to any of the supply chain mapping questions (Management Systems, environment &amp; Social #3)</a:t>
            </a:r>
          </a:p>
        </p:txBody>
      </p:sp>
    </p:spTree>
    <p:extLst>
      <p:ext uri="{BB962C8B-B14F-4D97-AF65-F5344CB8AC3E}">
        <p14:creationId xmlns:p14="http://schemas.microsoft.com/office/powerpoint/2010/main" val="369662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dirty="0"/>
              <a:t>This is the first question in the first “section” of the tool.</a:t>
            </a:r>
          </a:p>
          <a:p>
            <a:pPr marL="457200" marR="0" lvl="0" indent="-228600" algn="l" rtl="0">
              <a:lnSpc>
                <a:spcPct val="100000"/>
              </a:lnSpc>
              <a:spcBef>
                <a:spcPts val="0"/>
              </a:spcBef>
              <a:spcAft>
                <a:spcPts val="0"/>
              </a:spcAft>
              <a:buSzPts val="1400"/>
              <a:buNone/>
            </a:pPr>
            <a:r>
              <a:rPr lang="en-US" dirty="0"/>
              <a:t>Read the question</a:t>
            </a:r>
          </a:p>
          <a:p>
            <a:pPr marL="457200" marR="0" lvl="0" indent="-228600" algn="l" rtl="0">
              <a:lnSpc>
                <a:spcPct val="100000"/>
              </a:lnSpc>
              <a:spcBef>
                <a:spcPts val="0"/>
              </a:spcBef>
              <a:spcAft>
                <a:spcPts val="0"/>
              </a:spcAft>
              <a:buSzPts val="1400"/>
              <a:buNone/>
            </a:pPr>
            <a:r>
              <a:rPr lang="en-US" dirty="0"/>
              <a:t>What that means is</a:t>
            </a:r>
          </a:p>
          <a:p>
            <a:pPr marL="457200" lvl="0" indent="-22860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68777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100" b="0" i="0" u="none" strike="noStrike" cap="none" dirty="0">
                <a:solidFill>
                  <a:srgbClr val="000000"/>
                </a:solidFill>
                <a:latin typeface="Georgia"/>
                <a:ea typeface="Georgia"/>
                <a:cs typeface="Georgia"/>
                <a:sym typeface="Georgia"/>
              </a:rPr>
              <a:t>Mapping your supply chain starts with listing all the suppliers that you have direct business relationships with and what products and services they provide to your company.</a:t>
            </a:r>
          </a:p>
          <a:p>
            <a:pPr marL="0" marR="0" lvl="0" indent="0" algn="l" rtl="0">
              <a:lnSpc>
                <a:spcPct val="100000"/>
              </a:lnSpc>
              <a:spcBef>
                <a:spcPts val="0"/>
              </a:spcBef>
              <a:spcAft>
                <a:spcPts val="0"/>
              </a:spcAft>
              <a:buClr>
                <a:srgbClr val="000000"/>
              </a:buClr>
              <a:buSzPts val="2400"/>
              <a:buFont typeface="Arial"/>
              <a:buNone/>
            </a:pPr>
            <a:r>
              <a:rPr lang="en-US" sz="1100" b="0" i="0" u="none" strike="noStrike" cap="none" dirty="0">
                <a:solidFill>
                  <a:srgbClr val="000000"/>
                </a:solidFill>
                <a:latin typeface="Georgia"/>
                <a:sym typeface="Georgia"/>
              </a:rPr>
              <a:t>That includes the countries you operate in (how many? Where?): number of countries x facilities = multiplication of risks!!!</a:t>
            </a:r>
            <a:endParaRPr lang="en-US" dirty="0"/>
          </a:p>
          <a:p>
            <a:pPr marL="0" marR="0" lvl="0" indent="0" algn="l" rtl="0">
              <a:lnSpc>
                <a:spcPct val="100000"/>
              </a:lnSpc>
              <a:spcBef>
                <a:spcPts val="0"/>
              </a:spcBef>
              <a:spcAft>
                <a:spcPts val="0"/>
              </a:spcAft>
              <a:buClr>
                <a:srgbClr val="000000"/>
              </a:buClr>
              <a:buSzPts val="2400"/>
              <a:buFont typeface="Arial"/>
              <a:buNone/>
            </a:pPr>
            <a:endParaRPr lang="en-US" sz="1100" b="0" i="0" u="none" strike="noStrike" cap="non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Arial"/>
              <a:buNone/>
            </a:pPr>
            <a:r>
              <a:rPr lang="en-US" sz="1100" b="0" i="0" u="none" strike="noStrike" cap="none" dirty="0">
                <a:solidFill>
                  <a:srgbClr val="000000"/>
                </a:solidFill>
                <a:latin typeface="Georgia"/>
                <a:ea typeface="Georgia"/>
                <a:cs typeface="Georgia"/>
                <a:sym typeface="Georgia"/>
              </a:rPr>
              <a:t>A good place to start is your sourcing managers, purchasing agents, facilities managers, field staff and buyers.</a:t>
            </a:r>
            <a:endParaRPr lang="en-US" dirty="0"/>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1"/>
                </a:solidFill>
                <a:latin typeface="Helvetica Neue"/>
                <a:ea typeface="Helvetica Neue"/>
                <a:cs typeface="Helvetica Neue"/>
                <a:sym typeface="Helvetica Neue"/>
              </a:rPr>
              <a:t>Before we get started, a few logistical things I want to cover. </a:t>
            </a:r>
            <a:endParaRPr dirty="0">
              <a:solidFill>
                <a:schemeClr val="dk1"/>
              </a:solidFill>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Helvetica Neue"/>
              <a:ea typeface="Helvetica Neue"/>
              <a:cs typeface="Helvetica Neue"/>
              <a:sym typeface="Helvetica Neue"/>
            </a:endParaRPr>
          </a:p>
          <a:p>
            <a:pPr marL="171450" lvl="0" indent="-165100" algn="l" rtl="0">
              <a:lnSpc>
                <a:spcPct val="100000"/>
              </a:lnSpc>
              <a:spcBef>
                <a:spcPts val="0"/>
              </a:spcBef>
              <a:spcAft>
                <a:spcPts val="0"/>
              </a:spcAft>
              <a:buClr>
                <a:schemeClr val="dk1"/>
              </a:buClr>
              <a:buSzPts val="1100"/>
              <a:buFont typeface="Helvetica Neue"/>
              <a:buChar char="-"/>
            </a:pPr>
            <a:r>
              <a:rPr lang="en" dirty="0">
                <a:solidFill>
                  <a:schemeClr val="dk1"/>
                </a:solidFill>
                <a:latin typeface="Helvetica Neue"/>
                <a:ea typeface="Helvetica Neue"/>
                <a:cs typeface="Helvetica Neue"/>
                <a:sym typeface="Helvetica Neue"/>
              </a:rPr>
              <a:t>Attendees will be muted for the duration of the call, however you are able to submit a question at any time through the Q&amp;A button on the panel. Please make sure to use the Q&amp;A box, NOT the chat box as things can get lost in the chat. We will answer your question when we have a break or at the end of the presentation.</a:t>
            </a:r>
            <a:endParaRPr dirty="0"/>
          </a:p>
          <a:p>
            <a:pPr marL="171450" lvl="0" indent="-95250" algn="l" rtl="0">
              <a:lnSpc>
                <a:spcPct val="100000"/>
              </a:lnSpc>
              <a:spcBef>
                <a:spcPts val="0"/>
              </a:spcBef>
              <a:spcAft>
                <a:spcPts val="0"/>
              </a:spcAft>
              <a:buClr>
                <a:schemeClr val="dk1"/>
              </a:buClr>
              <a:buSzPts val="1100"/>
              <a:buFont typeface="Helvetica Neue"/>
              <a:buNone/>
            </a:pPr>
            <a:endParaRPr dirty="0">
              <a:solidFill>
                <a:schemeClr val="dk1"/>
              </a:solidFill>
              <a:latin typeface="Helvetica Neue"/>
              <a:ea typeface="Helvetica Neue"/>
              <a:cs typeface="Helvetica Neue"/>
              <a:sym typeface="Helvetica Neue"/>
            </a:endParaRPr>
          </a:p>
          <a:p>
            <a:pPr marL="171450" lvl="0" indent="-165100" algn="l" rtl="0">
              <a:lnSpc>
                <a:spcPct val="100000"/>
              </a:lnSpc>
              <a:spcBef>
                <a:spcPts val="0"/>
              </a:spcBef>
              <a:spcAft>
                <a:spcPts val="0"/>
              </a:spcAft>
              <a:buClr>
                <a:schemeClr val="dk1"/>
              </a:buClr>
              <a:buSzPts val="1100"/>
              <a:buFont typeface="Helvetica Neue"/>
              <a:buChar char="-"/>
            </a:pPr>
            <a:r>
              <a:rPr lang="en" dirty="0">
                <a:solidFill>
                  <a:schemeClr val="dk1"/>
                </a:solidFill>
                <a:latin typeface="Helvetica Neue"/>
                <a:ea typeface="Helvetica Neue"/>
                <a:cs typeface="Helvetica Neue"/>
                <a:sym typeface="Helvetica Neue"/>
              </a:rPr>
              <a:t>Additionally, this session is being recorded and we will share the recording after in an email sent to </a:t>
            </a:r>
            <a:r>
              <a:rPr lang="en" dirty="0" err="1">
                <a:solidFill>
                  <a:schemeClr val="dk1"/>
                </a:solidFill>
                <a:latin typeface="Helvetica Neue"/>
                <a:ea typeface="Helvetica Neue"/>
                <a:cs typeface="Helvetica Neue"/>
                <a:sym typeface="Helvetica Neue"/>
              </a:rPr>
              <a:t>to</a:t>
            </a:r>
            <a:r>
              <a:rPr lang="en" dirty="0">
                <a:solidFill>
                  <a:schemeClr val="dk1"/>
                </a:solidFill>
                <a:latin typeface="Helvetica Neue"/>
                <a:ea typeface="Helvetica Neue"/>
                <a:cs typeface="Helvetica Neue"/>
                <a:sym typeface="Helvetica Neue"/>
              </a:rPr>
              <a:t> the email address you used to register for the session with. It will also be posted on Howtohigg.org. </a:t>
            </a:r>
            <a:endParaRPr dirty="0"/>
          </a:p>
          <a:p>
            <a:pPr marL="171450" lvl="0" indent="-95250" algn="l" rtl="0">
              <a:lnSpc>
                <a:spcPct val="100000"/>
              </a:lnSpc>
              <a:spcBef>
                <a:spcPts val="0"/>
              </a:spcBef>
              <a:spcAft>
                <a:spcPts val="0"/>
              </a:spcAft>
              <a:buClr>
                <a:schemeClr val="dk1"/>
              </a:buClr>
              <a:buSzPts val="1100"/>
              <a:buFont typeface="Helvetica Neue"/>
              <a:buNone/>
            </a:pPr>
            <a:endParaRPr dirty="0">
              <a:solidFill>
                <a:schemeClr val="dk1"/>
              </a:solidFill>
              <a:latin typeface="Helvetica Neue"/>
              <a:ea typeface="Helvetica Neue"/>
              <a:cs typeface="Helvetica Neue"/>
              <a:sym typeface="Helvetica Neue"/>
            </a:endParaRPr>
          </a:p>
          <a:p>
            <a:pPr marL="171450" lvl="0" indent="-165100" algn="l" rtl="0">
              <a:lnSpc>
                <a:spcPct val="100000"/>
              </a:lnSpc>
              <a:spcBef>
                <a:spcPts val="0"/>
              </a:spcBef>
              <a:spcAft>
                <a:spcPts val="0"/>
              </a:spcAft>
              <a:buClr>
                <a:schemeClr val="dk1"/>
              </a:buClr>
              <a:buSzPts val="1100"/>
              <a:buFont typeface="Helvetica Neue"/>
              <a:buChar char="-"/>
            </a:pPr>
            <a:r>
              <a:rPr lang="en" dirty="0">
                <a:solidFill>
                  <a:schemeClr val="dk1"/>
                </a:solidFill>
                <a:latin typeface="Helvetica Neue"/>
                <a:ea typeface="Helvetica Neue"/>
                <a:cs typeface="Helvetica Neue"/>
                <a:sym typeface="Helvetica Neue"/>
              </a:rPr>
              <a:t>With that lets start the </a:t>
            </a:r>
            <a:r>
              <a:rPr lang="en" dirty="0" err="1">
                <a:solidFill>
                  <a:schemeClr val="dk1"/>
                </a:solidFill>
                <a:latin typeface="Helvetica Neue"/>
                <a:ea typeface="Helvetica Neue"/>
                <a:cs typeface="Helvetica Neue"/>
                <a:sym typeface="Helvetica Neue"/>
              </a:rPr>
              <a:t>reco</a:t>
            </a:r>
            <a:r>
              <a:rPr lang="en-GB" dirty="0" err="1">
                <a:solidFill>
                  <a:schemeClr val="dk1"/>
                </a:solidFill>
                <a:latin typeface="Helvetica Neue"/>
                <a:ea typeface="Helvetica Neue"/>
                <a:cs typeface="Helvetica Neue"/>
                <a:sym typeface="Helvetica Neue"/>
              </a:rPr>
              <a:t>rd</a:t>
            </a:r>
            <a:r>
              <a:rPr lang="en" dirty="0" err="1">
                <a:solidFill>
                  <a:schemeClr val="dk1"/>
                </a:solidFill>
                <a:latin typeface="Helvetica Neue"/>
                <a:ea typeface="Helvetica Neue"/>
                <a:cs typeface="Helvetica Neue"/>
                <a:sym typeface="Helvetica Neue"/>
              </a:rPr>
              <a:t>ing</a:t>
            </a:r>
            <a:r>
              <a:rPr lang="en" dirty="0">
                <a:solidFill>
                  <a:schemeClr val="dk1"/>
                </a:solidFill>
                <a:latin typeface="Helvetica Neue"/>
                <a:ea typeface="Helvetica Neue"/>
                <a:cs typeface="Helvetica Neue"/>
                <a:sym typeface="Helvetica Neue"/>
              </a:rPr>
              <a:t> &amp; dive into this session. </a:t>
            </a:r>
            <a:endParaRPr dirty="0">
              <a:solidFill>
                <a:schemeClr val="dk1"/>
              </a:solidFill>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100"/>
              <a:buNone/>
            </a:pPr>
            <a:endParaRPr dirty="0">
              <a:latin typeface="Helvetica Neue"/>
              <a:ea typeface="Helvetica Neue"/>
              <a:cs typeface="Helvetica Neue"/>
              <a:sym typeface="Helvetica Neu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Calibri"/>
              </a:rPr>
              <a:t>So based on the information I just shared, if  you can’t answer yes to question #1 you cannot answer yes to question #2.</a:t>
            </a:r>
          </a:p>
          <a:p>
            <a:pPr>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Calibri"/>
              </a:rPr>
              <a:t>If you did answer yes to question #1 then question #2 is all about using the information you have from your operations and supply chain maps to evaluate where you have risk.</a:t>
            </a:r>
          </a:p>
        </p:txBody>
      </p:sp>
    </p:spTree>
    <p:extLst>
      <p:ext uri="{BB962C8B-B14F-4D97-AF65-F5344CB8AC3E}">
        <p14:creationId xmlns:p14="http://schemas.microsoft.com/office/powerpoint/2010/main" val="3181709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6f28ebb7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6f28ebb7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Which then enables them to take decisive action to improve their impact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To choose suppliers that produce fewer emissions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Materials that consume less water</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Or to design products for reduced impact, all the way to end-of-use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Through the datasets we provide, or new data we help businesses gather, Higg empowers our customers to advance continuous improvement in all parts of their business...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17316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Calibri"/>
              </a:rPr>
              <a:t>So based on the information I just shared, if  you can’t answer yes to question #1 you cannot answer yes to question #2.</a:t>
            </a:r>
          </a:p>
          <a:p>
            <a:pPr>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Calibri"/>
              </a:rPr>
              <a:t>If you did answer yes to question #1 then question #2 is all about using the information you have from your operations and supply chain maps to evaluate where you have risk.</a:t>
            </a:r>
          </a:p>
        </p:txBody>
      </p:sp>
    </p:spTree>
    <p:extLst>
      <p:ext uri="{BB962C8B-B14F-4D97-AF65-F5344CB8AC3E}">
        <p14:creationId xmlns:p14="http://schemas.microsoft.com/office/powerpoint/2010/main" val="412101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This is a</a:t>
            </a:r>
            <a:r>
              <a:rPr lang="en-US" sz="1100" b="0" i="0" u="none" strike="noStrike" kern="1200" cap="none" dirty="0">
                <a:solidFill>
                  <a:schemeClr val="tx1"/>
                </a:solidFill>
                <a:effectLst/>
                <a:latin typeface="Arial"/>
                <a:ea typeface="Arial"/>
                <a:cs typeface="Arial"/>
                <a:sym typeface="Arial"/>
              </a:rPr>
              <a:t> more US-specific focus point here; for companies operating in countries where it is compulsory to provide social security &amp; retirement benefits, and/or these benefits are provided by the state, please answer Yes.</a:t>
            </a:r>
          </a:p>
          <a:p>
            <a:endParaRPr lang="en-GB" dirty="0"/>
          </a:p>
        </p:txBody>
      </p:sp>
    </p:spTree>
    <p:extLst>
      <p:ext uri="{BB962C8B-B14F-4D97-AF65-F5344CB8AC3E}">
        <p14:creationId xmlns:p14="http://schemas.microsoft.com/office/powerpoint/2010/main" val="2791604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88859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And with that, we’ll move on to focusing on each tool in a little bit more detail, starting with our measurement tools.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1c8b259e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01c8b259e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you need to support outside of the planned webinars, you have two additional training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first is our training site, howtohigg.org. This is available for free to all users at any time, and is full of all the information you could need about any of our tools. This includes detailed written guidance as well as video walk throughs for all the tools, as well as our question by question guides, called the How to Higg guide for each of our assessment tools (which are the FEM, FSLM and BRM, which we will cover shortly). We also have a calendar with all the upcoming training webinars and information on how to register, and previously hosted webinar recordings which you can view at any time. We have hosted a ton of training sessions this year so if you don’t see an upcoming session check the recorded webinars for more learning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second resource is our customer support team. They’re available for you to submit a ticket 24/7, for any type question you may have from account management and purchasing a module to a question about a specific sustainability concept in one of our tools. They are available in the language you can see on the screen. You can submit a ticket at howtohigg.org/request or through the button on our platform that I will show during the platform demo. </a:t>
            </a: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e4436c86e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e4436c86e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06fdbab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06fdbab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This is the agenda for todays session. We’ll start with an introduction and some background on Higg and the Higg tool, then we will go through each of those tools in a bit more detail. We will also cover how you use and understand the data you have collected, and then end with a live platform demo. We will also take a few breaks and spend any time at the end to answer questions. </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e1827dce9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e1827dce9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that I will take a minute and see if we have any questions, and if not, move on to </a:t>
            </a:r>
            <a:r>
              <a:rPr lang="en-US"/>
              <a:t>the platform demo!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We’ll get started with the introduction. </a:t>
            </a:r>
            <a:endParaRPr/>
          </a:p>
        </p:txBody>
      </p:sp>
    </p:spTree>
    <p:extLst>
      <p:ext uri="{BB962C8B-B14F-4D97-AF65-F5344CB8AC3E}">
        <p14:creationId xmlns:p14="http://schemas.microsoft.com/office/powerpoint/2010/main" val="353252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6f28ebb7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6f28ebb7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I’ll repeat this: You will not fail and most importantly </a:t>
            </a:r>
            <a:r>
              <a:rPr lang="en-NL"/>
              <a:t>Zalando will not penalise you – this is a benchmark and it’s going to help with moving the process forward.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ok if you don’t have all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BRM, finishing the assessment is not a pass or fail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its good to have a higher score but it’s even better if over time you can improve a low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Which then enables them to take decisive action to improve their impact</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To choose suppliers that produce fewer emissions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Materials that consume less water</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Or to design products for reduced impact, all the way to end-of-use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Through the datasets we provide, or new data we help businesses gather, Higg empowers our customers to advance continuous improvement in all parts of their business...</a:t>
            </a: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152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6f28ebb7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6f28ebb7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spira Light" charset="0"/>
                <a:ea typeface="Aspira Light" charset="0"/>
                <a:cs typeface="Aspira Light" charset="0"/>
              </a:rPr>
              <a:t>The founding intent of the BRM was as a performance management tool</a:t>
            </a:r>
          </a:p>
          <a:p>
            <a:pPr marL="0" marR="0" lvl="0" indent="0" algn="l" defTabSz="121917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spira Light" charset="0"/>
                <a:ea typeface="Aspira Light" charset="0"/>
                <a:cs typeface="Aspira Light" charset="0"/>
              </a:rPr>
              <a:t>Scoring was created for this purpose - to help you to prioritize areas for action.</a:t>
            </a:r>
          </a:p>
          <a:p>
            <a:r>
              <a:rPr lang="en-US" dirty="0"/>
              <a:t>It’s a pointer to what you’re good at but more interestingly it’s also a pointer to where you need to improve.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chemeClr val="dk1"/>
              </a:solidFill>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dk1"/>
                </a:solidFill>
                <a:latin typeface="Georgia"/>
                <a:ea typeface="Georgia"/>
                <a:cs typeface="Georgia"/>
                <a:sym typeface="Georgia"/>
              </a:rPr>
              <a:t>I also want to speak quickly about the Higg index scoring guidelines:</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100" dirty="0">
                <a:solidFill>
                  <a:schemeClr val="dk1"/>
                </a:solidFill>
                <a:latin typeface="Georgia"/>
                <a:ea typeface="Georgia"/>
                <a:cs typeface="Georgia"/>
                <a:sym typeface="Georgia"/>
              </a:rPr>
              <a:t>Scores are out of 100 points</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100" dirty="0">
                <a:solidFill>
                  <a:schemeClr val="dk1"/>
                </a:solidFill>
                <a:latin typeface="Georgia"/>
                <a:ea typeface="Georgia"/>
                <a:cs typeface="Georgia"/>
                <a:sym typeface="Georgia"/>
              </a:rPr>
              <a:t>We Only rewards for positive attributes. So please don’t be concerned if there are questions where you answer No</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kumimoji="0" lang="en-US" sz="1100" b="0" i="0" u="none" strike="noStrike" kern="1200" cap="none" spc="0" normalizeH="0" baseline="0" noProof="0" dirty="0">
                <a:ln>
                  <a:noFill/>
                </a:ln>
                <a:solidFill>
                  <a:prstClr val="black"/>
                </a:solidFill>
                <a:effectLst/>
                <a:uLnTx/>
                <a:uFillTx/>
                <a:latin typeface="Georgia"/>
                <a:ea typeface="Georgia"/>
                <a:cs typeface="Georgia"/>
                <a:sym typeface="Georgia"/>
              </a:rPr>
              <a:t>And by the way, this is the type of score we expect to see from the low 20 to the high 80’s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7779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6f28ebb7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6f28ebb7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Reminder: Company profile is the 1</a:t>
            </a:r>
            <a:r>
              <a:rPr lang="en-US" baseline="30000" dirty="0"/>
              <a:t>st</a:t>
            </a:r>
            <a:r>
              <a:rPr lang="en-US" dirty="0"/>
              <a:t> thing you need to complete</a:t>
            </a:r>
          </a:p>
          <a:p>
            <a:pPr marL="257175" indent="-257175">
              <a:buSzPts val="1600"/>
              <a:buFont typeface="Calibri"/>
              <a:buAutoNum type="arabicPeriod"/>
            </a:pPr>
            <a:r>
              <a:rPr lang="en-US" sz="1200" dirty="0">
                <a:latin typeface="Georgia"/>
                <a:ea typeface="Georgia"/>
                <a:cs typeface="Georgia"/>
                <a:sym typeface="Georgia"/>
              </a:rPr>
              <a:t>Map what information you have &amp; don’t have</a:t>
            </a:r>
            <a:endParaRPr lang="en-US" sz="1050" dirty="0"/>
          </a:p>
          <a:p>
            <a:pPr marL="257175" indent="-257175">
              <a:buSzPts val="1600"/>
              <a:buFont typeface="Calibri"/>
              <a:buAutoNum type="arabicPeriod"/>
            </a:pPr>
            <a:r>
              <a:rPr lang="en-US" sz="1200" dirty="0">
                <a:latin typeface="Georgia"/>
                <a:ea typeface="Georgia"/>
                <a:cs typeface="Georgia"/>
                <a:sym typeface="Georgia"/>
              </a:rPr>
              <a:t>Identify which person is responsible for each type of information (whether you have it or not)</a:t>
            </a:r>
            <a:endParaRPr lang="en-US" sz="1050" dirty="0"/>
          </a:p>
          <a:p>
            <a:pPr marL="257175" indent="-257175">
              <a:buSzPts val="1600"/>
              <a:buFont typeface="Calibri"/>
              <a:buAutoNum type="arabicPeriod"/>
            </a:pPr>
            <a:r>
              <a:rPr lang="en-US" sz="1200" dirty="0">
                <a:latin typeface="Georgia"/>
                <a:ea typeface="Georgia"/>
                <a:cs typeface="Georgia"/>
                <a:sym typeface="Georgia"/>
              </a:rPr>
              <a:t>Reach out to that person (reach out individually or do a kick-off meeting?)</a:t>
            </a:r>
            <a:endParaRPr lang="en-US" sz="1050" dirty="0"/>
          </a:p>
          <a:p>
            <a:pPr marL="257175" indent="-257175">
              <a:buSzPts val="1600"/>
              <a:buFont typeface="Calibri"/>
              <a:buAutoNum type="arabicPeriod"/>
            </a:pPr>
            <a:r>
              <a:rPr lang="en-US" sz="1200" dirty="0">
                <a:latin typeface="Georgia"/>
                <a:ea typeface="Georgia"/>
                <a:cs typeface="Georgia"/>
                <a:sym typeface="Georgia"/>
              </a:rPr>
              <a:t>Get the information &amp; organize it (in the BRM excel file, in the data collection sheets)</a:t>
            </a:r>
            <a:endParaRPr lang="en-US" sz="1050" dirty="0"/>
          </a:p>
          <a:p>
            <a:pPr lvl="3"/>
            <a:r>
              <a:rPr lang="en-US" sz="1200" dirty="0">
                <a:latin typeface="Georgia"/>
                <a:ea typeface="Georgia"/>
                <a:cs typeface="Georgia"/>
                <a:sym typeface="Georgia"/>
              </a:rPr>
              <a:t>	- Supply chain mapping</a:t>
            </a:r>
          </a:p>
          <a:p>
            <a:pPr lvl="3"/>
            <a:r>
              <a:rPr lang="en-US" sz="1200" dirty="0">
                <a:latin typeface="Georgia"/>
                <a:sym typeface="Georgia"/>
              </a:rPr>
              <a:t>	- Risk assessment</a:t>
            </a:r>
            <a:endParaRPr lang="en-US" sz="1050" dirty="0"/>
          </a:p>
          <a:p>
            <a:pPr lvl="3"/>
            <a:r>
              <a:rPr lang="en-US" sz="1200" dirty="0">
                <a:latin typeface="Georgia"/>
                <a:ea typeface="Georgia"/>
                <a:cs typeface="Georgia"/>
                <a:sym typeface="Georgia"/>
              </a:rPr>
              <a:t>	- Material tracking</a:t>
            </a:r>
            <a:endParaRPr lang="en-US" sz="1050" dirty="0"/>
          </a:p>
          <a:p>
            <a:pPr marL="257175" indent="-257175">
              <a:buSzPts val="1600"/>
              <a:buFont typeface="Calibri"/>
              <a:buAutoNum type="arabicPeriod"/>
            </a:pPr>
            <a:r>
              <a:rPr lang="en-US" sz="1200" dirty="0">
                <a:latin typeface="Georgia"/>
                <a:ea typeface="Georgia"/>
                <a:cs typeface="Georgia"/>
                <a:sym typeface="Georgia"/>
              </a:rPr>
              <a:t>Complete the BRM self-</a:t>
            </a:r>
            <a:r>
              <a:rPr lang="en-US" sz="1200" dirty="0" err="1">
                <a:latin typeface="Georgia"/>
                <a:ea typeface="Georgia"/>
                <a:cs typeface="Georgia"/>
                <a:sym typeface="Georgia"/>
              </a:rPr>
              <a:t>asessment</a:t>
            </a:r>
            <a:endParaRPr lang="en-US" sz="1050" dirty="0"/>
          </a:p>
          <a:p>
            <a:pPr marL="257175" indent="-257175">
              <a:buSzPts val="1600"/>
              <a:buFont typeface="Calibri"/>
              <a:buAutoNum type="arabicPeriod"/>
            </a:pPr>
            <a:r>
              <a:rPr lang="en-US" sz="1200" dirty="0">
                <a:latin typeface="Georgia"/>
                <a:ea typeface="Georgia"/>
                <a:cs typeface="Georgia"/>
                <a:sym typeface="Georgia"/>
              </a:rPr>
              <a:t>Weekly touch-base on project advancement</a:t>
            </a:r>
            <a:endParaRPr lang="en-US" sz="105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61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6f28ebb7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6f28ebb7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Which then enables them to take decisive action to improve their impact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To choose suppliers that produce fewer emissions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Materials that consume less water</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Or to design products for reduced impact, all the way to end-of-use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Through the datasets we provide, or new data we help businesses gather, Higg empowers our customers to advance continuous improvement in all parts of their business...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2328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We’ll get started with the introduction. </a:t>
            </a:r>
            <a:endParaRPr/>
          </a:p>
        </p:txBody>
      </p:sp>
    </p:spTree>
    <p:extLst>
      <p:ext uri="{BB962C8B-B14F-4D97-AF65-F5344CB8AC3E}">
        <p14:creationId xmlns:p14="http://schemas.microsoft.com/office/powerpoint/2010/main" val="2484575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V1">
  <p:cSld name="TITLE_3">
    <p:bg>
      <p:bgPr>
        <a:solidFill>
          <a:srgbClr val="07536D"/>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2164050" y="1362000"/>
            <a:ext cx="4815900" cy="2419500"/>
            <a:chOff x="2164050" y="1362000"/>
            <a:chExt cx="4815900" cy="2419500"/>
          </a:xfrm>
        </p:grpSpPr>
        <p:sp>
          <p:nvSpPr>
            <p:cNvPr id="11" name="Google Shape;11;p2"/>
            <p:cNvSpPr/>
            <p:nvPr/>
          </p:nvSpPr>
          <p:spPr>
            <a:xfrm>
              <a:off x="2164050" y="1362000"/>
              <a:ext cx="4815900" cy="1743000"/>
            </a:xfrm>
            <a:prstGeom prst="rect">
              <a:avLst/>
            </a:prstGeom>
            <a:noFill/>
            <a:ln w="9525" cap="flat" cmpd="sng">
              <a:solidFill>
                <a:schemeClr val="lt1"/>
              </a:solidFill>
              <a:prstDash val="solid"/>
              <a:round/>
              <a:headEnd type="none" w="sm" len="sm"/>
              <a:tailEnd type="none" w="sm" len="sm"/>
            </a:ln>
          </p:spPr>
          <p:txBody>
            <a:bodyPr spcFirstLastPara="1" wrap="square" lIns="274300" tIns="91425" rIns="274300"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164050" y="3105000"/>
              <a:ext cx="3210300" cy="676500"/>
            </a:xfrm>
            <a:prstGeom prst="rect">
              <a:avLst/>
            </a:prstGeom>
            <a:noFill/>
            <a:ln w="9525" cap="flat" cmpd="sng">
              <a:solidFill>
                <a:schemeClr val="lt1"/>
              </a:solidFill>
              <a:prstDash val="solid"/>
              <a:round/>
              <a:headEnd type="none" w="sm" len="sm"/>
              <a:tailEnd type="none" w="sm" len="sm"/>
            </a:ln>
          </p:spPr>
          <p:txBody>
            <a:bodyPr spcFirstLastPara="1" wrap="square" lIns="274300" tIns="91425" rIns="274300"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374322" y="3105000"/>
              <a:ext cx="1605300" cy="676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Light"/>
                <a:ea typeface="Helvetica Neue Light"/>
                <a:cs typeface="Helvetica Neue Light"/>
                <a:sym typeface="Helvetica Neue Light"/>
              </a:endParaRPr>
            </a:p>
          </p:txBody>
        </p:sp>
      </p:grpSp>
      <p:pic>
        <p:nvPicPr>
          <p:cNvPr id="14" name="Google Shape;14;p2"/>
          <p:cNvPicPr preferRelativeResize="0"/>
          <p:nvPr/>
        </p:nvPicPr>
        <p:blipFill>
          <a:blip r:embed="rId2">
            <a:alphaModFix/>
          </a:blip>
          <a:stretch>
            <a:fillRect/>
          </a:stretch>
        </p:blipFill>
        <p:spPr>
          <a:xfrm>
            <a:off x="2164050" y="839700"/>
            <a:ext cx="1480499" cy="336875"/>
          </a:xfrm>
          <a:prstGeom prst="rect">
            <a:avLst/>
          </a:prstGeom>
          <a:noFill/>
          <a:ln>
            <a:noFill/>
          </a:ln>
        </p:spPr>
      </p:pic>
      <p:sp>
        <p:nvSpPr>
          <p:cNvPr id="15" name="Google Shape;15;p2"/>
          <p:cNvSpPr txBox="1">
            <a:spLocks noGrp="1"/>
          </p:cNvSpPr>
          <p:nvPr>
            <p:ph type="title"/>
          </p:nvPr>
        </p:nvSpPr>
        <p:spPr>
          <a:xfrm>
            <a:off x="2181225" y="1362075"/>
            <a:ext cx="4785600" cy="1743000"/>
          </a:xfrm>
          <a:prstGeom prst="rect">
            <a:avLst/>
          </a:prstGeom>
        </p:spPr>
        <p:txBody>
          <a:bodyPr spcFirstLastPara="1" wrap="square" lIns="274300" tIns="91425" rIns="274300" bIns="91425" anchor="ctr" anchorCtr="0">
            <a:noAutofit/>
          </a:bodyPr>
          <a:lstStyle>
            <a:lvl1pPr lvl="0" rtl="0">
              <a:spcBef>
                <a:spcPts val="0"/>
              </a:spcBef>
              <a:spcAft>
                <a:spcPts val="0"/>
              </a:spcAft>
              <a:buClr>
                <a:schemeClr val="lt1"/>
              </a:buClr>
              <a:buSzPts val="3600"/>
              <a:buNone/>
              <a:defRPr sz="3600" b="1">
                <a:solidFill>
                  <a:schemeClr val="lt1"/>
                </a:solidFill>
              </a:defRPr>
            </a:lvl1pPr>
            <a:lvl2pPr lvl="1" rtl="0">
              <a:spcBef>
                <a:spcPts val="0"/>
              </a:spcBef>
              <a:spcAft>
                <a:spcPts val="0"/>
              </a:spcAft>
              <a:buSzPts val="2800"/>
              <a:buNone/>
              <a:defRPr>
                <a:latin typeface="Georgia"/>
                <a:ea typeface="Georgia"/>
                <a:cs typeface="Georgia"/>
                <a:sym typeface="Georgia"/>
              </a:defRPr>
            </a:lvl2pPr>
            <a:lvl3pPr lvl="2" rtl="0">
              <a:spcBef>
                <a:spcPts val="0"/>
              </a:spcBef>
              <a:spcAft>
                <a:spcPts val="0"/>
              </a:spcAft>
              <a:buSzPts val="2800"/>
              <a:buNone/>
              <a:defRPr>
                <a:latin typeface="Georgia"/>
                <a:ea typeface="Georgia"/>
                <a:cs typeface="Georgia"/>
                <a:sym typeface="Georgia"/>
              </a:defRPr>
            </a:lvl3pPr>
            <a:lvl4pPr lvl="3" rtl="0">
              <a:spcBef>
                <a:spcPts val="0"/>
              </a:spcBef>
              <a:spcAft>
                <a:spcPts val="0"/>
              </a:spcAft>
              <a:buSzPts val="2800"/>
              <a:buNone/>
              <a:defRPr>
                <a:latin typeface="Georgia"/>
                <a:ea typeface="Georgia"/>
                <a:cs typeface="Georgia"/>
                <a:sym typeface="Georgia"/>
              </a:defRPr>
            </a:lvl4pPr>
            <a:lvl5pPr lvl="4" rtl="0">
              <a:spcBef>
                <a:spcPts val="0"/>
              </a:spcBef>
              <a:spcAft>
                <a:spcPts val="0"/>
              </a:spcAft>
              <a:buSzPts val="2800"/>
              <a:buNone/>
              <a:defRPr>
                <a:latin typeface="Georgia"/>
                <a:ea typeface="Georgia"/>
                <a:cs typeface="Georgia"/>
                <a:sym typeface="Georgia"/>
              </a:defRPr>
            </a:lvl5pPr>
            <a:lvl6pPr lvl="5" rtl="0">
              <a:spcBef>
                <a:spcPts val="0"/>
              </a:spcBef>
              <a:spcAft>
                <a:spcPts val="0"/>
              </a:spcAft>
              <a:buSzPts val="2800"/>
              <a:buNone/>
              <a:defRPr>
                <a:latin typeface="Georgia"/>
                <a:ea typeface="Georgia"/>
                <a:cs typeface="Georgia"/>
                <a:sym typeface="Georgia"/>
              </a:defRPr>
            </a:lvl6pPr>
            <a:lvl7pPr lvl="6" rtl="0">
              <a:spcBef>
                <a:spcPts val="0"/>
              </a:spcBef>
              <a:spcAft>
                <a:spcPts val="0"/>
              </a:spcAft>
              <a:buSzPts val="2800"/>
              <a:buNone/>
              <a:defRPr>
                <a:latin typeface="Georgia"/>
                <a:ea typeface="Georgia"/>
                <a:cs typeface="Georgia"/>
                <a:sym typeface="Georgia"/>
              </a:defRPr>
            </a:lvl7pPr>
            <a:lvl8pPr lvl="7" rtl="0">
              <a:spcBef>
                <a:spcPts val="0"/>
              </a:spcBef>
              <a:spcAft>
                <a:spcPts val="0"/>
              </a:spcAft>
              <a:buSzPts val="2800"/>
              <a:buNone/>
              <a:defRPr>
                <a:latin typeface="Georgia"/>
                <a:ea typeface="Georgia"/>
                <a:cs typeface="Georgia"/>
                <a:sym typeface="Georgia"/>
              </a:defRPr>
            </a:lvl8pPr>
            <a:lvl9pPr lvl="8" rtl="0">
              <a:spcBef>
                <a:spcPts val="0"/>
              </a:spcBef>
              <a:spcAft>
                <a:spcPts val="0"/>
              </a:spcAft>
              <a:buSzPts val="2800"/>
              <a:buNone/>
              <a:defRPr>
                <a:latin typeface="Georgia"/>
                <a:ea typeface="Georgia"/>
                <a:cs typeface="Georgia"/>
                <a:sym typeface="Georgia"/>
              </a:defRPr>
            </a:lvl9pPr>
          </a:lstStyle>
          <a:p>
            <a:endParaRPr/>
          </a:p>
        </p:txBody>
      </p:sp>
      <p:sp>
        <p:nvSpPr>
          <p:cNvPr id="16" name="Google Shape;16;p2"/>
          <p:cNvSpPr txBox="1">
            <a:spLocks noGrp="1"/>
          </p:cNvSpPr>
          <p:nvPr>
            <p:ph type="subTitle" idx="1"/>
          </p:nvPr>
        </p:nvSpPr>
        <p:spPr>
          <a:xfrm>
            <a:off x="2177100" y="3114675"/>
            <a:ext cx="3206400" cy="676500"/>
          </a:xfrm>
          <a:prstGeom prst="rect">
            <a:avLst/>
          </a:prstGeom>
        </p:spPr>
        <p:txBody>
          <a:bodyPr spcFirstLastPara="1" wrap="square" lIns="274300" tIns="91425" rIns="274300" bIns="91425" anchor="ctr" anchorCtr="0">
            <a:noAutofit/>
          </a:bodyPr>
          <a:lstStyle>
            <a:lvl1pPr lvl="0" rtl="0">
              <a:spcBef>
                <a:spcPts val="0"/>
              </a:spcBef>
              <a:spcAft>
                <a:spcPts val="0"/>
              </a:spcAft>
              <a:buClr>
                <a:schemeClr val="lt1"/>
              </a:buClr>
              <a:buSzPts val="1200"/>
              <a:buFont typeface="Helvetica Neue"/>
              <a:buNone/>
              <a:defRPr sz="1200" b="1">
                <a:solidFill>
                  <a:schemeClr val="lt1"/>
                </a:solidFill>
                <a:latin typeface="Helvetica Neue"/>
                <a:ea typeface="Helvetica Neue"/>
                <a:cs typeface="Helvetica Neue"/>
                <a:sym typeface="Helvetica Neue"/>
              </a:defRPr>
            </a:lvl1pPr>
            <a:lvl2pPr lvl="1" rtl="0">
              <a:spcBef>
                <a:spcPts val="0"/>
              </a:spcBef>
              <a:spcAft>
                <a:spcPts val="0"/>
              </a:spcAft>
              <a:buClr>
                <a:schemeClr val="lt1"/>
              </a:buClr>
              <a:buSzPts val="1200"/>
              <a:buFont typeface="Helvetica Neue"/>
              <a:buNone/>
              <a:defRPr sz="1200" b="1">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200"/>
              <a:buFont typeface="Helvetica Neue"/>
              <a:buNone/>
              <a:defRPr sz="1200" b="1">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200"/>
              <a:buFont typeface="Helvetica Neue"/>
              <a:buNone/>
              <a:defRPr sz="1200" b="1">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200"/>
              <a:buFont typeface="Helvetica Neue"/>
              <a:buNone/>
              <a:defRPr sz="1200" b="1">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200"/>
              <a:buFont typeface="Helvetica Neue"/>
              <a:buNone/>
              <a:defRPr sz="1200" b="1">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200"/>
              <a:buFont typeface="Helvetica Neue"/>
              <a:buNone/>
              <a:defRPr sz="1200" b="1">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200"/>
              <a:buFont typeface="Helvetica Neue"/>
              <a:buNone/>
              <a:defRPr sz="1200" b="1">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200"/>
              <a:buFont typeface="Helvetica Neue"/>
              <a:buNone/>
              <a:defRPr sz="1200" b="1">
                <a:solidFill>
                  <a:schemeClr val="lt1"/>
                </a:solidFill>
                <a:latin typeface="Helvetica Neue"/>
                <a:ea typeface="Helvetica Neue"/>
                <a:cs typeface="Helvetica Neue"/>
                <a:sym typeface="Helvetica Neue"/>
              </a:defRPr>
            </a:lvl9pPr>
          </a:lstStyle>
          <a:p>
            <a:endParaRPr/>
          </a:p>
        </p:txBody>
      </p:sp>
      <p:sp>
        <p:nvSpPr>
          <p:cNvPr id="17" name="Google Shape;17;p2"/>
          <p:cNvSpPr txBox="1">
            <a:spLocks noGrp="1"/>
          </p:cNvSpPr>
          <p:nvPr>
            <p:ph type="subTitle" idx="2"/>
          </p:nvPr>
        </p:nvSpPr>
        <p:spPr>
          <a:xfrm>
            <a:off x="5369950" y="3114675"/>
            <a:ext cx="1596900" cy="676500"/>
          </a:xfrm>
          <a:prstGeom prst="rect">
            <a:avLst/>
          </a:prstGeom>
        </p:spPr>
        <p:txBody>
          <a:bodyPr spcFirstLastPara="1" wrap="square" lIns="274300" tIns="91425" rIns="274300" bIns="91425" anchor="ctr" anchorCtr="0">
            <a:noAutofit/>
          </a:bodyPr>
          <a:lstStyle>
            <a:lvl1pPr lvl="0" algn="ctr" rtl="0">
              <a:lnSpc>
                <a:spcPct val="100000"/>
              </a:lnSpc>
              <a:spcBef>
                <a:spcPts val="0"/>
              </a:spcBef>
              <a:spcAft>
                <a:spcPts val="0"/>
              </a:spcAft>
              <a:buClr>
                <a:schemeClr val="lt1"/>
              </a:buClr>
              <a:buSzPts val="1200"/>
              <a:buFont typeface="Helvetica Neue Light"/>
              <a:buNone/>
              <a:defRPr sz="1200">
                <a:solidFill>
                  <a:schemeClr val="lt1"/>
                </a:solidFill>
                <a:latin typeface="Helvetica Neue Light"/>
                <a:ea typeface="Helvetica Neue Light"/>
                <a:cs typeface="Helvetica Neue Light"/>
                <a:sym typeface="Helvetica Neue Light"/>
              </a:defRPr>
            </a:lvl1pPr>
            <a:lvl2pPr lvl="1" algn="ctr" rtl="0">
              <a:spcBef>
                <a:spcPts val="0"/>
              </a:spcBef>
              <a:spcAft>
                <a:spcPts val="0"/>
              </a:spcAft>
              <a:buClr>
                <a:schemeClr val="lt1"/>
              </a:buClr>
              <a:buSzPts val="1200"/>
              <a:buFont typeface="Helvetica Neue Light"/>
              <a:buNone/>
              <a:defRPr sz="1200">
                <a:solidFill>
                  <a:schemeClr val="lt1"/>
                </a:solidFill>
                <a:latin typeface="Helvetica Neue Light"/>
                <a:ea typeface="Helvetica Neue Light"/>
                <a:cs typeface="Helvetica Neue Light"/>
                <a:sym typeface="Helvetica Neue Light"/>
              </a:defRPr>
            </a:lvl2pPr>
            <a:lvl3pPr lvl="2" algn="ctr" rtl="0">
              <a:spcBef>
                <a:spcPts val="0"/>
              </a:spcBef>
              <a:spcAft>
                <a:spcPts val="0"/>
              </a:spcAft>
              <a:buClr>
                <a:schemeClr val="lt1"/>
              </a:buClr>
              <a:buSzPts val="1200"/>
              <a:buFont typeface="Helvetica Neue Light"/>
              <a:buNone/>
              <a:defRPr sz="1200">
                <a:solidFill>
                  <a:schemeClr val="lt1"/>
                </a:solidFill>
                <a:latin typeface="Helvetica Neue Light"/>
                <a:ea typeface="Helvetica Neue Light"/>
                <a:cs typeface="Helvetica Neue Light"/>
                <a:sym typeface="Helvetica Neue Light"/>
              </a:defRPr>
            </a:lvl3pPr>
            <a:lvl4pPr lvl="3" algn="ctr" rtl="0">
              <a:spcBef>
                <a:spcPts val="0"/>
              </a:spcBef>
              <a:spcAft>
                <a:spcPts val="0"/>
              </a:spcAft>
              <a:buClr>
                <a:schemeClr val="lt1"/>
              </a:buClr>
              <a:buSzPts val="1200"/>
              <a:buFont typeface="Helvetica Neue Light"/>
              <a:buNone/>
              <a:defRPr sz="1200">
                <a:solidFill>
                  <a:schemeClr val="lt1"/>
                </a:solidFill>
                <a:latin typeface="Helvetica Neue Light"/>
                <a:ea typeface="Helvetica Neue Light"/>
                <a:cs typeface="Helvetica Neue Light"/>
                <a:sym typeface="Helvetica Neue Light"/>
              </a:defRPr>
            </a:lvl4pPr>
            <a:lvl5pPr lvl="4" algn="ctr" rtl="0">
              <a:spcBef>
                <a:spcPts val="0"/>
              </a:spcBef>
              <a:spcAft>
                <a:spcPts val="0"/>
              </a:spcAft>
              <a:buClr>
                <a:schemeClr val="lt1"/>
              </a:buClr>
              <a:buSzPts val="1200"/>
              <a:buFont typeface="Helvetica Neue Light"/>
              <a:buNone/>
              <a:defRPr sz="1200">
                <a:solidFill>
                  <a:schemeClr val="lt1"/>
                </a:solidFill>
                <a:latin typeface="Helvetica Neue Light"/>
                <a:ea typeface="Helvetica Neue Light"/>
                <a:cs typeface="Helvetica Neue Light"/>
                <a:sym typeface="Helvetica Neue Light"/>
              </a:defRPr>
            </a:lvl5pPr>
            <a:lvl6pPr lvl="5" algn="ctr" rtl="0">
              <a:spcBef>
                <a:spcPts val="0"/>
              </a:spcBef>
              <a:spcAft>
                <a:spcPts val="0"/>
              </a:spcAft>
              <a:buClr>
                <a:schemeClr val="lt1"/>
              </a:buClr>
              <a:buSzPts val="1200"/>
              <a:buFont typeface="Helvetica Neue Light"/>
              <a:buNone/>
              <a:defRPr sz="1200">
                <a:solidFill>
                  <a:schemeClr val="lt1"/>
                </a:solidFill>
                <a:latin typeface="Helvetica Neue Light"/>
                <a:ea typeface="Helvetica Neue Light"/>
                <a:cs typeface="Helvetica Neue Light"/>
                <a:sym typeface="Helvetica Neue Light"/>
              </a:defRPr>
            </a:lvl6pPr>
            <a:lvl7pPr lvl="6" algn="ctr" rtl="0">
              <a:spcBef>
                <a:spcPts val="0"/>
              </a:spcBef>
              <a:spcAft>
                <a:spcPts val="0"/>
              </a:spcAft>
              <a:buClr>
                <a:schemeClr val="lt1"/>
              </a:buClr>
              <a:buSzPts val="1200"/>
              <a:buFont typeface="Helvetica Neue Light"/>
              <a:buNone/>
              <a:defRPr sz="1200">
                <a:solidFill>
                  <a:schemeClr val="lt1"/>
                </a:solidFill>
                <a:latin typeface="Helvetica Neue Light"/>
                <a:ea typeface="Helvetica Neue Light"/>
                <a:cs typeface="Helvetica Neue Light"/>
                <a:sym typeface="Helvetica Neue Light"/>
              </a:defRPr>
            </a:lvl7pPr>
            <a:lvl8pPr lvl="7" algn="ctr" rtl="0">
              <a:spcBef>
                <a:spcPts val="0"/>
              </a:spcBef>
              <a:spcAft>
                <a:spcPts val="0"/>
              </a:spcAft>
              <a:buClr>
                <a:schemeClr val="lt1"/>
              </a:buClr>
              <a:buSzPts val="1200"/>
              <a:buFont typeface="Helvetica Neue Light"/>
              <a:buNone/>
              <a:defRPr sz="1200">
                <a:solidFill>
                  <a:schemeClr val="lt1"/>
                </a:solidFill>
                <a:latin typeface="Helvetica Neue Light"/>
                <a:ea typeface="Helvetica Neue Light"/>
                <a:cs typeface="Helvetica Neue Light"/>
                <a:sym typeface="Helvetica Neue Light"/>
              </a:defRPr>
            </a:lvl8pPr>
            <a:lvl9pPr lvl="8" algn="ctr" rtl="0">
              <a:spcBef>
                <a:spcPts val="0"/>
              </a:spcBef>
              <a:spcAft>
                <a:spcPts val="0"/>
              </a:spcAft>
              <a:buClr>
                <a:schemeClr val="lt1"/>
              </a:buClr>
              <a:buSzPts val="1200"/>
              <a:buFont typeface="Helvetica Neue Light"/>
              <a:buNone/>
              <a:defRPr sz="1200">
                <a:solidFill>
                  <a:schemeClr val="lt1"/>
                </a:solidFill>
                <a:latin typeface="Helvetica Neue Light"/>
                <a:ea typeface="Helvetica Neue Light"/>
                <a:cs typeface="Helvetica Neue Light"/>
                <a:sym typeface="Helvetica Neue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se">
  <p:cSld name="SECTION_TITLE_AND_DESCRIPTION_1_1_2">
    <p:spTree>
      <p:nvGrpSpPr>
        <p:cNvPr id="1" name="Shape 90"/>
        <p:cNvGrpSpPr/>
        <p:nvPr/>
      </p:nvGrpSpPr>
      <p:grpSpPr>
        <a:xfrm>
          <a:off x="0" y="0"/>
          <a:ext cx="0" cy="0"/>
          <a:chOff x="0" y="0"/>
          <a:chExt cx="0" cy="0"/>
        </a:xfrm>
      </p:grpSpPr>
      <p:sp>
        <p:nvSpPr>
          <p:cNvPr id="91" name="Google Shape;91;p13"/>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13"/>
          <p:cNvPicPr preferRelativeResize="0"/>
          <p:nvPr/>
        </p:nvPicPr>
        <p:blipFill>
          <a:blip r:embed="rId2">
            <a:alphaModFix amt="45000"/>
          </a:blip>
          <a:stretch>
            <a:fillRect/>
          </a:stretch>
        </p:blipFill>
        <p:spPr>
          <a:xfrm>
            <a:off x="8382927" y="4839626"/>
            <a:ext cx="309675" cy="1546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ool Detail">
  <p:cSld name="SECTION_TITLE_AND_DESCRIPTION_1_1_1">
    <p:spTree>
      <p:nvGrpSpPr>
        <p:cNvPr id="1" name="Shape 93"/>
        <p:cNvGrpSpPr/>
        <p:nvPr/>
      </p:nvGrpSpPr>
      <p:grpSpPr>
        <a:xfrm>
          <a:off x="0" y="0"/>
          <a:ext cx="0" cy="0"/>
          <a:chOff x="0" y="0"/>
          <a:chExt cx="0" cy="0"/>
        </a:xfrm>
      </p:grpSpPr>
      <p:sp>
        <p:nvSpPr>
          <p:cNvPr id="94" name="Google Shape;94;p14"/>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4"/>
          <p:cNvPicPr preferRelativeResize="0"/>
          <p:nvPr/>
        </p:nvPicPr>
        <p:blipFill>
          <a:blip r:embed="rId2">
            <a:alphaModFix amt="45000"/>
          </a:blip>
          <a:stretch>
            <a:fillRect/>
          </a:stretch>
        </p:blipFill>
        <p:spPr>
          <a:xfrm>
            <a:off x="8382927" y="4839626"/>
            <a:ext cx="309675" cy="154650"/>
          </a:xfrm>
          <a:prstGeom prst="rect">
            <a:avLst/>
          </a:prstGeom>
          <a:noFill/>
          <a:ln>
            <a:noFill/>
          </a:ln>
        </p:spPr>
      </p:pic>
      <p:sp>
        <p:nvSpPr>
          <p:cNvPr id="96" name="Google Shape;96;p14"/>
          <p:cNvSpPr/>
          <p:nvPr/>
        </p:nvSpPr>
        <p:spPr>
          <a:xfrm>
            <a:off x="0" y="0"/>
            <a:ext cx="9164400" cy="20583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FEFEF"/>
              </a:solidFill>
              <a:latin typeface="Helvetica Neue Light"/>
              <a:ea typeface="Helvetica Neue Light"/>
              <a:cs typeface="Helvetica Neue Light"/>
              <a:sym typeface="Helvetica Neue Light"/>
            </a:endParaRPr>
          </a:p>
        </p:txBody>
      </p:sp>
      <p:sp>
        <p:nvSpPr>
          <p:cNvPr id="97" name="Google Shape;97;p14"/>
          <p:cNvSpPr txBox="1">
            <a:spLocks noGrp="1"/>
          </p:cNvSpPr>
          <p:nvPr>
            <p:ph type="body" idx="1"/>
          </p:nvPr>
        </p:nvSpPr>
        <p:spPr>
          <a:xfrm>
            <a:off x="540300" y="2268025"/>
            <a:ext cx="4389600" cy="2571600"/>
          </a:xfrm>
          <a:prstGeom prst="rect">
            <a:avLst/>
          </a:prstGeom>
        </p:spPr>
        <p:txBody>
          <a:bodyPr spcFirstLastPara="1" wrap="square" lIns="0" tIns="91425" rIns="0" bIns="91425" anchor="t" anchorCtr="0">
            <a:noAutofit/>
          </a:bodyPr>
          <a:lstStyle>
            <a:lvl1pPr marL="457200" lvl="0" indent="-304800" rtl="0">
              <a:spcBef>
                <a:spcPts val="0"/>
              </a:spcBef>
              <a:spcAft>
                <a:spcPts val="0"/>
              </a:spcAft>
              <a:buClr>
                <a:srgbClr val="222222"/>
              </a:buClr>
              <a:buSzPts val="1200"/>
              <a:buChar char="●"/>
              <a:defRPr sz="1200">
                <a:solidFill>
                  <a:srgbClr val="222222"/>
                </a:solidFill>
              </a:defRPr>
            </a:lvl1pPr>
            <a:lvl2pPr marL="914400" lvl="1" indent="-304800" rtl="0">
              <a:spcBef>
                <a:spcPts val="0"/>
              </a:spcBef>
              <a:spcAft>
                <a:spcPts val="0"/>
              </a:spcAft>
              <a:buClr>
                <a:srgbClr val="222222"/>
              </a:buClr>
              <a:buSzPts val="1200"/>
              <a:buChar char="○"/>
              <a:defRPr sz="1200">
                <a:solidFill>
                  <a:srgbClr val="222222"/>
                </a:solidFill>
              </a:defRPr>
            </a:lvl2pPr>
            <a:lvl3pPr marL="1371600" lvl="2" indent="-304800" rtl="0">
              <a:spcBef>
                <a:spcPts val="0"/>
              </a:spcBef>
              <a:spcAft>
                <a:spcPts val="0"/>
              </a:spcAft>
              <a:buClr>
                <a:srgbClr val="222222"/>
              </a:buClr>
              <a:buSzPts val="1200"/>
              <a:buChar char="■"/>
              <a:defRPr sz="1200">
                <a:solidFill>
                  <a:srgbClr val="222222"/>
                </a:solidFill>
              </a:defRPr>
            </a:lvl3pPr>
            <a:lvl4pPr marL="1828800" lvl="3" indent="-304800" rtl="0">
              <a:spcBef>
                <a:spcPts val="0"/>
              </a:spcBef>
              <a:spcAft>
                <a:spcPts val="0"/>
              </a:spcAft>
              <a:buClr>
                <a:srgbClr val="222222"/>
              </a:buClr>
              <a:buSzPts val="1200"/>
              <a:buChar char="●"/>
              <a:defRPr sz="1200">
                <a:solidFill>
                  <a:srgbClr val="222222"/>
                </a:solidFill>
              </a:defRPr>
            </a:lvl4pPr>
            <a:lvl5pPr marL="2286000" lvl="4" indent="-304800" rtl="0">
              <a:spcBef>
                <a:spcPts val="0"/>
              </a:spcBef>
              <a:spcAft>
                <a:spcPts val="0"/>
              </a:spcAft>
              <a:buClr>
                <a:srgbClr val="222222"/>
              </a:buClr>
              <a:buSzPts val="1200"/>
              <a:buChar char="○"/>
              <a:defRPr sz="1200">
                <a:solidFill>
                  <a:srgbClr val="222222"/>
                </a:solidFill>
              </a:defRPr>
            </a:lvl5pPr>
            <a:lvl6pPr marL="2743200" lvl="5" indent="-304800" rtl="0">
              <a:spcBef>
                <a:spcPts val="0"/>
              </a:spcBef>
              <a:spcAft>
                <a:spcPts val="0"/>
              </a:spcAft>
              <a:buClr>
                <a:srgbClr val="222222"/>
              </a:buClr>
              <a:buSzPts val="1200"/>
              <a:buChar char="■"/>
              <a:defRPr sz="1200">
                <a:solidFill>
                  <a:srgbClr val="222222"/>
                </a:solidFill>
              </a:defRPr>
            </a:lvl6pPr>
            <a:lvl7pPr marL="3200400" lvl="6" indent="-304800" rtl="0">
              <a:spcBef>
                <a:spcPts val="0"/>
              </a:spcBef>
              <a:spcAft>
                <a:spcPts val="0"/>
              </a:spcAft>
              <a:buClr>
                <a:srgbClr val="222222"/>
              </a:buClr>
              <a:buSzPts val="1200"/>
              <a:buChar char="●"/>
              <a:defRPr sz="1200">
                <a:solidFill>
                  <a:srgbClr val="222222"/>
                </a:solidFill>
              </a:defRPr>
            </a:lvl7pPr>
            <a:lvl8pPr marL="3657600" lvl="7" indent="-304800" rtl="0">
              <a:spcBef>
                <a:spcPts val="0"/>
              </a:spcBef>
              <a:spcAft>
                <a:spcPts val="0"/>
              </a:spcAft>
              <a:buClr>
                <a:srgbClr val="222222"/>
              </a:buClr>
              <a:buSzPts val="1200"/>
              <a:buChar char="○"/>
              <a:defRPr sz="1200">
                <a:solidFill>
                  <a:srgbClr val="222222"/>
                </a:solidFill>
              </a:defRPr>
            </a:lvl8pPr>
            <a:lvl9pPr marL="4114800" lvl="8" indent="-304800" rtl="0">
              <a:spcBef>
                <a:spcPts val="0"/>
              </a:spcBef>
              <a:spcAft>
                <a:spcPts val="0"/>
              </a:spcAft>
              <a:buClr>
                <a:srgbClr val="222222"/>
              </a:buClr>
              <a:buSzPts val="1200"/>
              <a:buChar char="■"/>
              <a:defRPr sz="1200">
                <a:solidFill>
                  <a:srgbClr val="222222"/>
                </a:solidFill>
              </a:defRPr>
            </a:lvl9pPr>
          </a:lstStyle>
          <a:p>
            <a:endParaRPr/>
          </a:p>
        </p:txBody>
      </p:sp>
      <p:sp>
        <p:nvSpPr>
          <p:cNvPr id="98" name="Google Shape;98;p14"/>
          <p:cNvSpPr txBox="1">
            <a:spLocks noGrp="1"/>
          </p:cNvSpPr>
          <p:nvPr>
            <p:ph type="body" idx="2"/>
          </p:nvPr>
        </p:nvSpPr>
        <p:spPr>
          <a:xfrm>
            <a:off x="5921700" y="1658395"/>
            <a:ext cx="2397900" cy="2571600"/>
          </a:xfrm>
          <a:prstGeom prst="rect">
            <a:avLst/>
          </a:prstGeom>
        </p:spPr>
        <p:txBody>
          <a:bodyPr spcFirstLastPara="1" wrap="square" lIns="0" tIns="91425" rIns="0" bIns="91425" anchor="t" anchorCtr="0">
            <a:noAutofit/>
          </a:bodyPr>
          <a:lstStyle>
            <a:lvl1pPr marL="457200" lvl="0" indent="-304800" rtl="0">
              <a:spcBef>
                <a:spcPts val="0"/>
              </a:spcBef>
              <a:spcAft>
                <a:spcPts val="0"/>
              </a:spcAft>
              <a:buClr>
                <a:srgbClr val="222222"/>
              </a:buClr>
              <a:buSzPts val="1200"/>
              <a:buChar char="●"/>
              <a:defRPr sz="1200">
                <a:solidFill>
                  <a:srgbClr val="222222"/>
                </a:solidFill>
              </a:defRPr>
            </a:lvl1pPr>
            <a:lvl2pPr marL="914400" lvl="1" indent="-304800" rtl="0">
              <a:spcBef>
                <a:spcPts val="0"/>
              </a:spcBef>
              <a:spcAft>
                <a:spcPts val="0"/>
              </a:spcAft>
              <a:buClr>
                <a:srgbClr val="222222"/>
              </a:buClr>
              <a:buSzPts val="1200"/>
              <a:buChar char="○"/>
              <a:defRPr sz="1200">
                <a:solidFill>
                  <a:srgbClr val="222222"/>
                </a:solidFill>
              </a:defRPr>
            </a:lvl2pPr>
            <a:lvl3pPr marL="1371600" lvl="2" indent="-304800" rtl="0">
              <a:spcBef>
                <a:spcPts val="0"/>
              </a:spcBef>
              <a:spcAft>
                <a:spcPts val="0"/>
              </a:spcAft>
              <a:buClr>
                <a:srgbClr val="222222"/>
              </a:buClr>
              <a:buSzPts val="1200"/>
              <a:buChar char="■"/>
              <a:defRPr sz="1200">
                <a:solidFill>
                  <a:srgbClr val="222222"/>
                </a:solidFill>
              </a:defRPr>
            </a:lvl3pPr>
            <a:lvl4pPr marL="1828800" lvl="3" indent="-304800" rtl="0">
              <a:spcBef>
                <a:spcPts val="0"/>
              </a:spcBef>
              <a:spcAft>
                <a:spcPts val="0"/>
              </a:spcAft>
              <a:buClr>
                <a:srgbClr val="222222"/>
              </a:buClr>
              <a:buSzPts val="1200"/>
              <a:buChar char="●"/>
              <a:defRPr sz="1200">
                <a:solidFill>
                  <a:srgbClr val="222222"/>
                </a:solidFill>
              </a:defRPr>
            </a:lvl4pPr>
            <a:lvl5pPr marL="2286000" lvl="4" indent="-304800" rtl="0">
              <a:spcBef>
                <a:spcPts val="0"/>
              </a:spcBef>
              <a:spcAft>
                <a:spcPts val="0"/>
              </a:spcAft>
              <a:buClr>
                <a:srgbClr val="222222"/>
              </a:buClr>
              <a:buSzPts val="1200"/>
              <a:buChar char="○"/>
              <a:defRPr sz="1200">
                <a:solidFill>
                  <a:srgbClr val="222222"/>
                </a:solidFill>
              </a:defRPr>
            </a:lvl5pPr>
            <a:lvl6pPr marL="2743200" lvl="5" indent="-304800" rtl="0">
              <a:spcBef>
                <a:spcPts val="0"/>
              </a:spcBef>
              <a:spcAft>
                <a:spcPts val="0"/>
              </a:spcAft>
              <a:buClr>
                <a:srgbClr val="222222"/>
              </a:buClr>
              <a:buSzPts val="1200"/>
              <a:buChar char="■"/>
              <a:defRPr sz="1200">
                <a:solidFill>
                  <a:srgbClr val="222222"/>
                </a:solidFill>
              </a:defRPr>
            </a:lvl6pPr>
            <a:lvl7pPr marL="3200400" lvl="6" indent="-304800" rtl="0">
              <a:spcBef>
                <a:spcPts val="0"/>
              </a:spcBef>
              <a:spcAft>
                <a:spcPts val="0"/>
              </a:spcAft>
              <a:buClr>
                <a:srgbClr val="222222"/>
              </a:buClr>
              <a:buSzPts val="1200"/>
              <a:buChar char="●"/>
              <a:defRPr sz="1200">
                <a:solidFill>
                  <a:srgbClr val="222222"/>
                </a:solidFill>
              </a:defRPr>
            </a:lvl7pPr>
            <a:lvl8pPr marL="3657600" lvl="7" indent="-304800" rtl="0">
              <a:spcBef>
                <a:spcPts val="0"/>
              </a:spcBef>
              <a:spcAft>
                <a:spcPts val="0"/>
              </a:spcAft>
              <a:buClr>
                <a:srgbClr val="222222"/>
              </a:buClr>
              <a:buSzPts val="1200"/>
              <a:buChar char="○"/>
              <a:defRPr sz="1200">
                <a:solidFill>
                  <a:srgbClr val="222222"/>
                </a:solidFill>
              </a:defRPr>
            </a:lvl8pPr>
            <a:lvl9pPr marL="4114800" lvl="8" indent="-304800" rtl="0">
              <a:spcBef>
                <a:spcPts val="0"/>
              </a:spcBef>
              <a:spcAft>
                <a:spcPts val="0"/>
              </a:spcAft>
              <a:buClr>
                <a:srgbClr val="222222"/>
              </a:buClr>
              <a:buSzPts val="1200"/>
              <a:buChar char="■"/>
              <a:defRPr sz="1200">
                <a:solidFill>
                  <a:srgbClr val="222222"/>
                </a:solidFill>
              </a:defRPr>
            </a:lvl9pPr>
          </a:lstStyle>
          <a:p>
            <a:endParaRPr/>
          </a:p>
        </p:txBody>
      </p:sp>
      <p:sp>
        <p:nvSpPr>
          <p:cNvPr id="99" name="Google Shape;99;p14"/>
          <p:cNvSpPr txBox="1">
            <a:spLocks noGrp="1"/>
          </p:cNvSpPr>
          <p:nvPr>
            <p:ph type="title"/>
          </p:nvPr>
        </p:nvSpPr>
        <p:spPr>
          <a:xfrm>
            <a:off x="5921700" y="1050174"/>
            <a:ext cx="2397900" cy="485100"/>
          </a:xfrm>
          <a:prstGeom prst="rect">
            <a:avLst/>
          </a:prstGeom>
        </p:spPr>
        <p:txBody>
          <a:bodyPr spcFirstLastPara="1" wrap="square" lIns="0" tIns="91425" rIns="0" bIns="91425" anchor="ctr" anchorCtr="0">
            <a:noAutofit/>
          </a:bodyPr>
          <a:lstStyle>
            <a:lvl1pPr lvl="0" rtl="0">
              <a:spcBef>
                <a:spcPts val="0"/>
              </a:spcBef>
              <a:spcAft>
                <a:spcPts val="0"/>
              </a:spcAft>
              <a:buClr>
                <a:srgbClr val="222222"/>
              </a:buClr>
              <a:buSzPts val="1200"/>
              <a:buNone/>
              <a:defRPr sz="1200">
                <a:solidFill>
                  <a:srgbClr val="222222"/>
                </a:solidFill>
              </a:defRPr>
            </a:lvl1pPr>
            <a:lvl2pPr lvl="1" rtl="0">
              <a:spcBef>
                <a:spcPts val="0"/>
              </a:spcBef>
              <a:spcAft>
                <a:spcPts val="0"/>
              </a:spcAft>
              <a:buClr>
                <a:srgbClr val="222222"/>
              </a:buClr>
              <a:buSzPts val="1200"/>
              <a:buNone/>
              <a:defRPr sz="1200">
                <a:solidFill>
                  <a:srgbClr val="222222"/>
                </a:solidFill>
              </a:defRPr>
            </a:lvl2pPr>
            <a:lvl3pPr lvl="2" rtl="0">
              <a:spcBef>
                <a:spcPts val="0"/>
              </a:spcBef>
              <a:spcAft>
                <a:spcPts val="0"/>
              </a:spcAft>
              <a:buClr>
                <a:srgbClr val="222222"/>
              </a:buClr>
              <a:buSzPts val="1200"/>
              <a:buNone/>
              <a:defRPr sz="1200">
                <a:solidFill>
                  <a:srgbClr val="222222"/>
                </a:solidFill>
              </a:defRPr>
            </a:lvl3pPr>
            <a:lvl4pPr lvl="3" rtl="0">
              <a:spcBef>
                <a:spcPts val="0"/>
              </a:spcBef>
              <a:spcAft>
                <a:spcPts val="0"/>
              </a:spcAft>
              <a:buClr>
                <a:srgbClr val="222222"/>
              </a:buClr>
              <a:buSzPts val="1200"/>
              <a:buNone/>
              <a:defRPr sz="1200">
                <a:solidFill>
                  <a:srgbClr val="222222"/>
                </a:solidFill>
              </a:defRPr>
            </a:lvl4pPr>
            <a:lvl5pPr lvl="4" rtl="0">
              <a:spcBef>
                <a:spcPts val="0"/>
              </a:spcBef>
              <a:spcAft>
                <a:spcPts val="0"/>
              </a:spcAft>
              <a:buClr>
                <a:srgbClr val="222222"/>
              </a:buClr>
              <a:buSzPts val="1200"/>
              <a:buNone/>
              <a:defRPr sz="1200">
                <a:solidFill>
                  <a:srgbClr val="222222"/>
                </a:solidFill>
              </a:defRPr>
            </a:lvl5pPr>
            <a:lvl6pPr lvl="5" rtl="0">
              <a:spcBef>
                <a:spcPts val="0"/>
              </a:spcBef>
              <a:spcAft>
                <a:spcPts val="0"/>
              </a:spcAft>
              <a:buClr>
                <a:srgbClr val="222222"/>
              </a:buClr>
              <a:buSzPts val="1200"/>
              <a:buNone/>
              <a:defRPr sz="1200">
                <a:solidFill>
                  <a:srgbClr val="222222"/>
                </a:solidFill>
              </a:defRPr>
            </a:lvl6pPr>
            <a:lvl7pPr lvl="6" rtl="0">
              <a:spcBef>
                <a:spcPts val="0"/>
              </a:spcBef>
              <a:spcAft>
                <a:spcPts val="0"/>
              </a:spcAft>
              <a:buClr>
                <a:srgbClr val="222222"/>
              </a:buClr>
              <a:buSzPts val="1200"/>
              <a:buNone/>
              <a:defRPr sz="1200">
                <a:solidFill>
                  <a:srgbClr val="222222"/>
                </a:solidFill>
              </a:defRPr>
            </a:lvl7pPr>
            <a:lvl8pPr lvl="7" rtl="0">
              <a:spcBef>
                <a:spcPts val="0"/>
              </a:spcBef>
              <a:spcAft>
                <a:spcPts val="0"/>
              </a:spcAft>
              <a:buClr>
                <a:srgbClr val="222222"/>
              </a:buClr>
              <a:buSzPts val="1200"/>
              <a:buNone/>
              <a:defRPr sz="1200">
                <a:solidFill>
                  <a:srgbClr val="222222"/>
                </a:solidFill>
              </a:defRPr>
            </a:lvl8pPr>
            <a:lvl9pPr lvl="8" rtl="0">
              <a:spcBef>
                <a:spcPts val="0"/>
              </a:spcBef>
              <a:spcAft>
                <a:spcPts val="0"/>
              </a:spcAft>
              <a:buClr>
                <a:srgbClr val="222222"/>
              </a:buClr>
              <a:buSzPts val="1200"/>
              <a:buNone/>
              <a:defRPr sz="1200">
                <a:solidFill>
                  <a:srgbClr val="222222"/>
                </a:solidFill>
              </a:defRPr>
            </a:lvl9pPr>
          </a:lstStyle>
          <a:p>
            <a:endParaRPr/>
          </a:p>
        </p:txBody>
      </p:sp>
      <p:sp>
        <p:nvSpPr>
          <p:cNvPr id="100" name="Google Shape;100;p14"/>
          <p:cNvSpPr txBox="1">
            <a:spLocks noGrp="1"/>
          </p:cNvSpPr>
          <p:nvPr>
            <p:ph type="title" idx="3"/>
          </p:nvPr>
        </p:nvSpPr>
        <p:spPr>
          <a:xfrm>
            <a:off x="540300" y="1201670"/>
            <a:ext cx="4389600" cy="485100"/>
          </a:xfrm>
          <a:prstGeom prst="rect">
            <a:avLst/>
          </a:prstGeom>
        </p:spPr>
        <p:txBody>
          <a:bodyPr spcFirstLastPara="1" wrap="square" lIns="0" tIns="91425" rIns="0" bIns="91425" anchor="ctr" anchorCtr="0">
            <a:noAutofit/>
          </a:bodyPr>
          <a:lstStyle>
            <a:lvl1pPr lvl="0" rtl="0">
              <a:spcBef>
                <a:spcPts val="0"/>
              </a:spcBef>
              <a:spcAft>
                <a:spcPts val="0"/>
              </a:spcAft>
              <a:buClr>
                <a:schemeClr val="lt1"/>
              </a:buClr>
              <a:buSzPts val="1800"/>
              <a:buFont typeface="Georgia"/>
              <a:buNone/>
              <a:defRPr sz="1800" b="0">
                <a:solidFill>
                  <a:schemeClr val="lt1"/>
                </a:solidFill>
                <a:latin typeface="Georgia"/>
                <a:ea typeface="Georgia"/>
                <a:cs typeface="Georgia"/>
                <a:sym typeface="Georgia"/>
              </a:defRPr>
            </a:lvl1pPr>
            <a:lvl2pPr lvl="1" rtl="0">
              <a:spcBef>
                <a:spcPts val="0"/>
              </a:spcBef>
              <a:spcAft>
                <a:spcPts val="0"/>
              </a:spcAft>
              <a:buClr>
                <a:schemeClr val="lt1"/>
              </a:buClr>
              <a:buSzPts val="1800"/>
              <a:buFont typeface="Georgia"/>
              <a:buNone/>
              <a:defRPr sz="1800">
                <a:solidFill>
                  <a:schemeClr val="lt1"/>
                </a:solidFill>
                <a:latin typeface="Georgia"/>
                <a:ea typeface="Georgia"/>
                <a:cs typeface="Georgia"/>
                <a:sym typeface="Georgia"/>
              </a:defRPr>
            </a:lvl2pPr>
            <a:lvl3pPr lvl="2" rtl="0">
              <a:spcBef>
                <a:spcPts val="0"/>
              </a:spcBef>
              <a:spcAft>
                <a:spcPts val="0"/>
              </a:spcAft>
              <a:buClr>
                <a:schemeClr val="lt1"/>
              </a:buClr>
              <a:buSzPts val="1800"/>
              <a:buFont typeface="Georgia"/>
              <a:buNone/>
              <a:defRPr sz="1800">
                <a:solidFill>
                  <a:schemeClr val="lt1"/>
                </a:solidFill>
                <a:latin typeface="Georgia"/>
                <a:ea typeface="Georgia"/>
                <a:cs typeface="Georgia"/>
                <a:sym typeface="Georgia"/>
              </a:defRPr>
            </a:lvl3pPr>
            <a:lvl4pPr lvl="3" rtl="0">
              <a:spcBef>
                <a:spcPts val="0"/>
              </a:spcBef>
              <a:spcAft>
                <a:spcPts val="0"/>
              </a:spcAft>
              <a:buClr>
                <a:schemeClr val="lt1"/>
              </a:buClr>
              <a:buSzPts val="1800"/>
              <a:buFont typeface="Georgia"/>
              <a:buNone/>
              <a:defRPr sz="1800">
                <a:solidFill>
                  <a:schemeClr val="lt1"/>
                </a:solidFill>
                <a:latin typeface="Georgia"/>
                <a:ea typeface="Georgia"/>
                <a:cs typeface="Georgia"/>
                <a:sym typeface="Georgia"/>
              </a:defRPr>
            </a:lvl4pPr>
            <a:lvl5pPr lvl="4" rtl="0">
              <a:spcBef>
                <a:spcPts val="0"/>
              </a:spcBef>
              <a:spcAft>
                <a:spcPts val="0"/>
              </a:spcAft>
              <a:buClr>
                <a:schemeClr val="lt1"/>
              </a:buClr>
              <a:buSzPts val="1800"/>
              <a:buFont typeface="Georgia"/>
              <a:buNone/>
              <a:defRPr sz="1800">
                <a:solidFill>
                  <a:schemeClr val="lt1"/>
                </a:solidFill>
                <a:latin typeface="Georgia"/>
                <a:ea typeface="Georgia"/>
                <a:cs typeface="Georgia"/>
                <a:sym typeface="Georgia"/>
              </a:defRPr>
            </a:lvl5pPr>
            <a:lvl6pPr lvl="5" rtl="0">
              <a:spcBef>
                <a:spcPts val="0"/>
              </a:spcBef>
              <a:spcAft>
                <a:spcPts val="0"/>
              </a:spcAft>
              <a:buClr>
                <a:schemeClr val="lt1"/>
              </a:buClr>
              <a:buSzPts val="1800"/>
              <a:buFont typeface="Georgia"/>
              <a:buNone/>
              <a:defRPr sz="1800">
                <a:solidFill>
                  <a:schemeClr val="lt1"/>
                </a:solidFill>
                <a:latin typeface="Georgia"/>
                <a:ea typeface="Georgia"/>
                <a:cs typeface="Georgia"/>
                <a:sym typeface="Georgia"/>
              </a:defRPr>
            </a:lvl6pPr>
            <a:lvl7pPr lvl="6" rtl="0">
              <a:spcBef>
                <a:spcPts val="0"/>
              </a:spcBef>
              <a:spcAft>
                <a:spcPts val="0"/>
              </a:spcAft>
              <a:buClr>
                <a:schemeClr val="lt1"/>
              </a:buClr>
              <a:buSzPts val="1800"/>
              <a:buFont typeface="Georgia"/>
              <a:buNone/>
              <a:defRPr sz="1800">
                <a:solidFill>
                  <a:schemeClr val="lt1"/>
                </a:solidFill>
                <a:latin typeface="Georgia"/>
                <a:ea typeface="Georgia"/>
                <a:cs typeface="Georgia"/>
                <a:sym typeface="Georgia"/>
              </a:defRPr>
            </a:lvl7pPr>
            <a:lvl8pPr lvl="7" rtl="0">
              <a:spcBef>
                <a:spcPts val="0"/>
              </a:spcBef>
              <a:spcAft>
                <a:spcPts val="0"/>
              </a:spcAft>
              <a:buClr>
                <a:schemeClr val="lt1"/>
              </a:buClr>
              <a:buSzPts val="1800"/>
              <a:buFont typeface="Georgia"/>
              <a:buNone/>
              <a:defRPr sz="1800">
                <a:solidFill>
                  <a:schemeClr val="lt1"/>
                </a:solidFill>
                <a:latin typeface="Georgia"/>
                <a:ea typeface="Georgia"/>
                <a:cs typeface="Georgia"/>
                <a:sym typeface="Georgia"/>
              </a:defRPr>
            </a:lvl8pPr>
            <a:lvl9pPr lvl="8" rtl="0">
              <a:spcBef>
                <a:spcPts val="0"/>
              </a:spcBef>
              <a:spcAft>
                <a:spcPts val="0"/>
              </a:spcAft>
              <a:buClr>
                <a:schemeClr val="lt1"/>
              </a:buClr>
              <a:buSzPts val="1800"/>
              <a:buFont typeface="Georgia"/>
              <a:buNone/>
              <a:defRPr sz="1800">
                <a:solidFill>
                  <a:schemeClr val="lt1"/>
                </a:solidFill>
                <a:latin typeface="Georgia"/>
                <a:ea typeface="Georgia"/>
                <a:cs typeface="Georgia"/>
                <a:sym typeface="Georgia"/>
              </a:defRPr>
            </a:lvl9pPr>
          </a:lstStyle>
          <a:p>
            <a:endParaRPr/>
          </a:p>
        </p:txBody>
      </p:sp>
      <p:sp>
        <p:nvSpPr>
          <p:cNvPr id="101" name="Google Shape;101;p14"/>
          <p:cNvSpPr txBox="1">
            <a:spLocks noGrp="1"/>
          </p:cNvSpPr>
          <p:nvPr>
            <p:ph type="title" idx="4"/>
          </p:nvPr>
        </p:nvSpPr>
        <p:spPr>
          <a:xfrm>
            <a:off x="540300" y="584125"/>
            <a:ext cx="5068500" cy="572700"/>
          </a:xfrm>
          <a:prstGeom prst="rect">
            <a:avLst/>
          </a:prstGeom>
        </p:spPr>
        <p:txBody>
          <a:bodyPr spcFirstLastPara="1" wrap="square" lIns="0" tIns="91425" rIns="0" bIns="91425" anchor="t" anchorCtr="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3"/>
        <p:cNvGrpSpPr/>
        <p:nvPr/>
      </p:nvGrpSpPr>
      <p:grpSpPr>
        <a:xfrm>
          <a:off x="0" y="0"/>
          <a:ext cx="0" cy="0"/>
          <a:chOff x="0" y="0"/>
          <a:chExt cx="0" cy="0"/>
        </a:xfrm>
      </p:grpSpPr>
      <p:sp>
        <p:nvSpPr>
          <p:cNvPr id="104" name="Google Shape;104;p16"/>
          <p:cNvSpPr txBox="1"/>
          <p:nvPr/>
        </p:nvSpPr>
        <p:spPr>
          <a:xfrm>
            <a:off x="8495688" y="4810682"/>
            <a:ext cx="383700" cy="138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686868"/>
                </a:solidFill>
                <a:latin typeface="Arial"/>
                <a:ea typeface="Arial"/>
                <a:cs typeface="Arial"/>
                <a:sym typeface="Arial"/>
              </a:rPr>
              <a:t>‹#›</a:t>
            </a:fld>
            <a:endParaRPr sz="900" b="0" i="0" u="none" strike="noStrike" cap="none">
              <a:solidFill>
                <a:srgbClr val="686868"/>
              </a:solidFill>
              <a:latin typeface="Arial"/>
              <a:ea typeface="Arial"/>
              <a:cs typeface="Arial"/>
              <a:sym typeface="Arial"/>
            </a:endParaRPr>
          </a:p>
        </p:txBody>
      </p:sp>
      <p:pic>
        <p:nvPicPr>
          <p:cNvPr id="105" name="Google Shape;105;p16"/>
          <p:cNvPicPr preferRelativeResize="0"/>
          <p:nvPr/>
        </p:nvPicPr>
        <p:blipFill rotWithShape="1">
          <a:blip r:embed="rId2">
            <a:alphaModFix/>
          </a:blip>
          <a:srcRect t="10" r="38404" b="-10"/>
          <a:stretch/>
        </p:blipFill>
        <p:spPr>
          <a:xfrm>
            <a:off x="8286548" y="4807175"/>
            <a:ext cx="351777" cy="1651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2EEE7"/>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2150850"/>
            <a:ext cx="8520600" cy="841800"/>
          </a:xfrm>
          <a:prstGeom prst="rect">
            <a:avLst/>
          </a:prstGeom>
        </p:spPr>
        <p:txBody>
          <a:bodyPr spcFirstLastPara="1" wrap="square" lIns="0" tIns="91425" rIns="0" bIns="91425" anchor="ctr" anchorCtr="0">
            <a:noAutofit/>
          </a:bodyPr>
          <a:lstStyle>
            <a:lvl1pPr lvl="0" algn="ctr">
              <a:spcBef>
                <a:spcPts val="0"/>
              </a:spcBef>
              <a:spcAft>
                <a:spcPts val="0"/>
              </a:spcAft>
              <a:buClr>
                <a:srgbClr val="885278"/>
              </a:buClr>
              <a:buSzPts val="3600"/>
              <a:buNone/>
              <a:defRPr sz="3600" b="1">
                <a:solidFill>
                  <a:srgbClr val="885278"/>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540300" y="206250"/>
            <a:ext cx="4389600" cy="3498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1200"/>
              <a:buNone/>
              <a:defRPr sz="1200">
                <a:solidFill>
                  <a:srgbClr val="222222"/>
                </a:solidFill>
              </a:defRPr>
            </a:lvl1pPr>
            <a:lvl2pPr lvl="1" rtl="0">
              <a:spcBef>
                <a:spcPts val="0"/>
              </a:spcBef>
              <a:spcAft>
                <a:spcPts val="0"/>
              </a:spcAft>
              <a:buClr>
                <a:srgbClr val="222222"/>
              </a:buClr>
              <a:buSzPts val="1100"/>
              <a:buNone/>
              <a:defRPr sz="1100">
                <a:solidFill>
                  <a:srgbClr val="222222"/>
                </a:solidFill>
              </a:defRPr>
            </a:lvl2pPr>
            <a:lvl3pPr lvl="2" rtl="0">
              <a:spcBef>
                <a:spcPts val="0"/>
              </a:spcBef>
              <a:spcAft>
                <a:spcPts val="0"/>
              </a:spcAft>
              <a:buClr>
                <a:srgbClr val="222222"/>
              </a:buClr>
              <a:buSzPts val="1100"/>
              <a:buNone/>
              <a:defRPr sz="1100">
                <a:solidFill>
                  <a:srgbClr val="222222"/>
                </a:solidFill>
              </a:defRPr>
            </a:lvl3pPr>
            <a:lvl4pPr lvl="3" rtl="0">
              <a:spcBef>
                <a:spcPts val="0"/>
              </a:spcBef>
              <a:spcAft>
                <a:spcPts val="0"/>
              </a:spcAft>
              <a:buClr>
                <a:srgbClr val="222222"/>
              </a:buClr>
              <a:buSzPts val="1100"/>
              <a:buNone/>
              <a:defRPr sz="1100">
                <a:solidFill>
                  <a:srgbClr val="222222"/>
                </a:solidFill>
              </a:defRPr>
            </a:lvl4pPr>
            <a:lvl5pPr lvl="4" rtl="0">
              <a:spcBef>
                <a:spcPts val="0"/>
              </a:spcBef>
              <a:spcAft>
                <a:spcPts val="0"/>
              </a:spcAft>
              <a:buClr>
                <a:srgbClr val="222222"/>
              </a:buClr>
              <a:buSzPts val="1100"/>
              <a:buNone/>
              <a:defRPr sz="1100">
                <a:solidFill>
                  <a:srgbClr val="222222"/>
                </a:solidFill>
              </a:defRPr>
            </a:lvl5pPr>
            <a:lvl6pPr lvl="5" rtl="0">
              <a:spcBef>
                <a:spcPts val="0"/>
              </a:spcBef>
              <a:spcAft>
                <a:spcPts val="0"/>
              </a:spcAft>
              <a:buClr>
                <a:srgbClr val="222222"/>
              </a:buClr>
              <a:buSzPts val="1100"/>
              <a:buNone/>
              <a:defRPr sz="1100">
                <a:solidFill>
                  <a:srgbClr val="222222"/>
                </a:solidFill>
              </a:defRPr>
            </a:lvl6pPr>
            <a:lvl7pPr lvl="6" rtl="0">
              <a:spcBef>
                <a:spcPts val="0"/>
              </a:spcBef>
              <a:spcAft>
                <a:spcPts val="0"/>
              </a:spcAft>
              <a:buClr>
                <a:srgbClr val="222222"/>
              </a:buClr>
              <a:buSzPts val="1100"/>
              <a:buNone/>
              <a:defRPr sz="1100">
                <a:solidFill>
                  <a:srgbClr val="222222"/>
                </a:solidFill>
              </a:defRPr>
            </a:lvl7pPr>
            <a:lvl8pPr lvl="7" rtl="0">
              <a:spcBef>
                <a:spcPts val="0"/>
              </a:spcBef>
              <a:spcAft>
                <a:spcPts val="0"/>
              </a:spcAft>
              <a:buClr>
                <a:srgbClr val="222222"/>
              </a:buClr>
              <a:buSzPts val="1100"/>
              <a:buNone/>
              <a:defRPr sz="1100">
                <a:solidFill>
                  <a:srgbClr val="222222"/>
                </a:solidFill>
              </a:defRPr>
            </a:lvl8pPr>
            <a:lvl9pPr lvl="8" rtl="0">
              <a:spcBef>
                <a:spcPts val="0"/>
              </a:spcBef>
              <a:spcAft>
                <a:spcPts val="0"/>
              </a:spcAft>
              <a:buClr>
                <a:srgbClr val="222222"/>
              </a:buClr>
              <a:buSzPts val="1100"/>
              <a:buNone/>
              <a:defRPr sz="1100">
                <a:solidFill>
                  <a:srgbClr val="222222"/>
                </a:solidFill>
              </a:defRPr>
            </a:lvl9pPr>
          </a:lstStyle>
          <a:p>
            <a:endParaRPr/>
          </a:p>
        </p:txBody>
      </p:sp>
      <p:sp>
        <p:nvSpPr>
          <p:cNvPr id="29" name="Google Shape;29;p5"/>
          <p:cNvSpPr txBox="1">
            <a:spLocks noGrp="1"/>
          </p:cNvSpPr>
          <p:nvPr>
            <p:ph type="body" idx="1"/>
          </p:nvPr>
        </p:nvSpPr>
        <p:spPr>
          <a:xfrm>
            <a:off x="540300" y="1533475"/>
            <a:ext cx="3718200" cy="2438400"/>
          </a:xfrm>
          <a:prstGeom prst="rect">
            <a:avLst/>
          </a:prstGeom>
        </p:spPr>
        <p:txBody>
          <a:bodyPr spcFirstLastPara="1" wrap="square" lIns="0" tIns="91425" rIns="0" bIns="91425" anchor="t" anchorCtr="0">
            <a:noAutofit/>
          </a:bodyPr>
          <a:lstStyle>
            <a:lvl1pPr marL="457200" lvl="0" indent="-304800" rtl="0">
              <a:spcBef>
                <a:spcPts val="0"/>
              </a:spcBef>
              <a:spcAft>
                <a:spcPts val="0"/>
              </a:spcAft>
              <a:buClr>
                <a:srgbClr val="222222"/>
              </a:buClr>
              <a:buSzPts val="1200"/>
              <a:buChar char="●"/>
              <a:defRPr sz="1200">
                <a:solidFill>
                  <a:srgbClr val="222222"/>
                </a:solidFill>
              </a:defRPr>
            </a:lvl1pPr>
            <a:lvl2pPr marL="914400" lvl="1" indent="-304800" rtl="0">
              <a:spcBef>
                <a:spcPts val="0"/>
              </a:spcBef>
              <a:spcAft>
                <a:spcPts val="0"/>
              </a:spcAft>
              <a:buClr>
                <a:srgbClr val="222222"/>
              </a:buClr>
              <a:buSzPts val="1200"/>
              <a:buChar char="○"/>
              <a:defRPr sz="1200">
                <a:solidFill>
                  <a:srgbClr val="222222"/>
                </a:solidFill>
              </a:defRPr>
            </a:lvl2pPr>
            <a:lvl3pPr marL="1371600" lvl="2" indent="-304800" rtl="0">
              <a:spcBef>
                <a:spcPts val="0"/>
              </a:spcBef>
              <a:spcAft>
                <a:spcPts val="0"/>
              </a:spcAft>
              <a:buClr>
                <a:srgbClr val="222222"/>
              </a:buClr>
              <a:buSzPts val="1200"/>
              <a:buChar char="■"/>
              <a:defRPr sz="1200">
                <a:solidFill>
                  <a:srgbClr val="222222"/>
                </a:solidFill>
              </a:defRPr>
            </a:lvl3pPr>
            <a:lvl4pPr marL="1828800" lvl="3" indent="-304800" rtl="0">
              <a:spcBef>
                <a:spcPts val="0"/>
              </a:spcBef>
              <a:spcAft>
                <a:spcPts val="0"/>
              </a:spcAft>
              <a:buClr>
                <a:srgbClr val="222222"/>
              </a:buClr>
              <a:buSzPts val="1200"/>
              <a:buChar char="●"/>
              <a:defRPr sz="1200">
                <a:solidFill>
                  <a:srgbClr val="222222"/>
                </a:solidFill>
              </a:defRPr>
            </a:lvl4pPr>
            <a:lvl5pPr marL="2286000" lvl="4" indent="-304800" rtl="0">
              <a:spcBef>
                <a:spcPts val="0"/>
              </a:spcBef>
              <a:spcAft>
                <a:spcPts val="0"/>
              </a:spcAft>
              <a:buClr>
                <a:srgbClr val="222222"/>
              </a:buClr>
              <a:buSzPts val="1200"/>
              <a:buChar char="○"/>
              <a:defRPr sz="1200">
                <a:solidFill>
                  <a:srgbClr val="222222"/>
                </a:solidFill>
              </a:defRPr>
            </a:lvl5pPr>
            <a:lvl6pPr marL="2743200" lvl="5" indent="-304800" rtl="0">
              <a:spcBef>
                <a:spcPts val="0"/>
              </a:spcBef>
              <a:spcAft>
                <a:spcPts val="0"/>
              </a:spcAft>
              <a:buClr>
                <a:srgbClr val="222222"/>
              </a:buClr>
              <a:buSzPts val="1200"/>
              <a:buChar char="■"/>
              <a:defRPr sz="1200">
                <a:solidFill>
                  <a:srgbClr val="222222"/>
                </a:solidFill>
              </a:defRPr>
            </a:lvl6pPr>
            <a:lvl7pPr marL="3200400" lvl="6" indent="-304800" rtl="0">
              <a:spcBef>
                <a:spcPts val="0"/>
              </a:spcBef>
              <a:spcAft>
                <a:spcPts val="0"/>
              </a:spcAft>
              <a:buClr>
                <a:srgbClr val="222222"/>
              </a:buClr>
              <a:buSzPts val="1200"/>
              <a:buChar char="●"/>
              <a:defRPr sz="1200">
                <a:solidFill>
                  <a:srgbClr val="222222"/>
                </a:solidFill>
              </a:defRPr>
            </a:lvl7pPr>
            <a:lvl8pPr marL="3657600" lvl="7" indent="-304800" rtl="0">
              <a:spcBef>
                <a:spcPts val="0"/>
              </a:spcBef>
              <a:spcAft>
                <a:spcPts val="0"/>
              </a:spcAft>
              <a:buClr>
                <a:srgbClr val="222222"/>
              </a:buClr>
              <a:buSzPts val="1200"/>
              <a:buChar char="○"/>
              <a:defRPr sz="1200">
                <a:solidFill>
                  <a:srgbClr val="222222"/>
                </a:solidFill>
              </a:defRPr>
            </a:lvl8pPr>
            <a:lvl9pPr marL="4114800" lvl="8" indent="-304800" rtl="0">
              <a:spcBef>
                <a:spcPts val="0"/>
              </a:spcBef>
              <a:spcAft>
                <a:spcPts val="0"/>
              </a:spcAft>
              <a:buClr>
                <a:srgbClr val="222222"/>
              </a:buClr>
              <a:buSzPts val="1200"/>
              <a:buChar char="■"/>
              <a:defRPr sz="1200">
                <a:solidFill>
                  <a:srgbClr val="222222"/>
                </a:solidFill>
              </a:defRPr>
            </a:lvl9pPr>
          </a:lstStyle>
          <a:p>
            <a:endParaRPr/>
          </a:p>
        </p:txBody>
      </p:sp>
      <p:sp>
        <p:nvSpPr>
          <p:cNvPr id="30" name="Google Shape;30;p5"/>
          <p:cNvSpPr txBox="1">
            <a:spLocks noGrp="1"/>
          </p:cNvSpPr>
          <p:nvPr>
            <p:ph type="body" idx="2"/>
          </p:nvPr>
        </p:nvSpPr>
        <p:spPr>
          <a:xfrm>
            <a:off x="4777375" y="1533475"/>
            <a:ext cx="3718200" cy="2438400"/>
          </a:xfrm>
          <a:prstGeom prst="rect">
            <a:avLst/>
          </a:prstGeom>
        </p:spPr>
        <p:txBody>
          <a:bodyPr spcFirstLastPara="1" wrap="square" lIns="0" tIns="91425" rIns="0" bIns="91425" anchor="t" anchorCtr="0">
            <a:noAutofit/>
          </a:bodyPr>
          <a:lstStyle>
            <a:lvl1pPr marL="457200" lvl="0" indent="-304800" rtl="0">
              <a:spcBef>
                <a:spcPts val="0"/>
              </a:spcBef>
              <a:spcAft>
                <a:spcPts val="0"/>
              </a:spcAft>
              <a:buClr>
                <a:srgbClr val="222222"/>
              </a:buClr>
              <a:buSzPts val="1200"/>
              <a:buChar char="●"/>
              <a:defRPr sz="1200">
                <a:solidFill>
                  <a:srgbClr val="222222"/>
                </a:solidFill>
              </a:defRPr>
            </a:lvl1pPr>
            <a:lvl2pPr marL="914400" lvl="1" indent="-304800" rtl="0">
              <a:spcBef>
                <a:spcPts val="0"/>
              </a:spcBef>
              <a:spcAft>
                <a:spcPts val="0"/>
              </a:spcAft>
              <a:buClr>
                <a:srgbClr val="222222"/>
              </a:buClr>
              <a:buSzPts val="1200"/>
              <a:buChar char="○"/>
              <a:defRPr sz="1200">
                <a:solidFill>
                  <a:srgbClr val="222222"/>
                </a:solidFill>
              </a:defRPr>
            </a:lvl2pPr>
            <a:lvl3pPr marL="1371600" lvl="2" indent="-304800" rtl="0">
              <a:spcBef>
                <a:spcPts val="0"/>
              </a:spcBef>
              <a:spcAft>
                <a:spcPts val="0"/>
              </a:spcAft>
              <a:buClr>
                <a:srgbClr val="222222"/>
              </a:buClr>
              <a:buSzPts val="1200"/>
              <a:buChar char="■"/>
              <a:defRPr sz="1200">
                <a:solidFill>
                  <a:srgbClr val="222222"/>
                </a:solidFill>
              </a:defRPr>
            </a:lvl3pPr>
            <a:lvl4pPr marL="1828800" lvl="3" indent="-304800" rtl="0">
              <a:spcBef>
                <a:spcPts val="0"/>
              </a:spcBef>
              <a:spcAft>
                <a:spcPts val="0"/>
              </a:spcAft>
              <a:buClr>
                <a:srgbClr val="222222"/>
              </a:buClr>
              <a:buSzPts val="1200"/>
              <a:buChar char="●"/>
              <a:defRPr sz="1200">
                <a:solidFill>
                  <a:srgbClr val="222222"/>
                </a:solidFill>
              </a:defRPr>
            </a:lvl4pPr>
            <a:lvl5pPr marL="2286000" lvl="4" indent="-304800" rtl="0">
              <a:spcBef>
                <a:spcPts val="0"/>
              </a:spcBef>
              <a:spcAft>
                <a:spcPts val="0"/>
              </a:spcAft>
              <a:buClr>
                <a:srgbClr val="222222"/>
              </a:buClr>
              <a:buSzPts val="1200"/>
              <a:buChar char="○"/>
              <a:defRPr sz="1200">
                <a:solidFill>
                  <a:srgbClr val="222222"/>
                </a:solidFill>
              </a:defRPr>
            </a:lvl5pPr>
            <a:lvl6pPr marL="2743200" lvl="5" indent="-304800" rtl="0">
              <a:spcBef>
                <a:spcPts val="0"/>
              </a:spcBef>
              <a:spcAft>
                <a:spcPts val="0"/>
              </a:spcAft>
              <a:buClr>
                <a:srgbClr val="222222"/>
              </a:buClr>
              <a:buSzPts val="1200"/>
              <a:buChar char="■"/>
              <a:defRPr sz="1200">
                <a:solidFill>
                  <a:srgbClr val="222222"/>
                </a:solidFill>
              </a:defRPr>
            </a:lvl6pPr>
            <a:lvl7pPr marL="3200400" lvl="6" indent="-304800" rtl="0">
              <a:spcBef>
                <a:spcPts val="0"/>
              </a:spcBef>
              <a:spcAft>
                <a:spcPts val="0"/>
              </a:spcAft>
              <a:buClr>
                <a:srgbClr val="222222"/>
              </a:buClr>
              <a:buSzPts val="1200"/>
              <a:buChar char="●"/>
              <a:defRPr sz="1200">
                <a:solidFill>
                  <a:srgbClr val="222222"/>
                </a:solidFill>
              </a:defRPr>
            </a:lvl7pPr>
            <a:lvl8pPr marL="3657600" lvl="7" indent="-304800" rtl="0">
              <a:spcBef>
                <a:spcPts val="0"/>
              </a:spcBef>
              <a:spcAft>
                <a:spcPts val="0"/>
              </a:spcAft>
              <a:buClr>
                <a:srgbClr val="222222"/>
              </a:buClr>
              <a:buSzPts val="1200"/>
              <a:buChar char="○"/>
              <a:defRPr sz="1200">
                <a:solidFill>
                  <a:srgbClr val="222222"/>
                </a:solidFill>
              </a:defRPr>
            </a:lvl8pPr>
            <a:lvl9pPr marL="4114800" lvl="8" indent="-304800" rtl="0">
              <a:spcBef>
                <a:spcPts val="0"/>
              </a:spcBef>
              <a:spcAft>
                <a:spcPts val="0"/>
              </a:spcAft>
              <a:buClr>
                <a:srgbClr val="222222"/>
              </a:buClr>
              <a:buSzPts val="1200"/>
              <a:buChar char="■"/>
              <a:defRPr sz="1200">
                <a:solidFill>
                  <a:srgbClr val="222222"/>
                </a:solidFill>
              </a:defRPr>
            </a:lvl9pPr>
          </a:lstStyle>
          <a:p>
            <a:endParaRPr/>
          </a:p>
        </p:txBody>
      </p:sp>
      <p:sp>
        <p:nvSpPr>
          <p:cNvPr id="31" name="Google Shape;31;p5"/>
          <p:cNvSpPr txBox="1">
            <a:spLocks noGrp="1"/>
          </p:cNvSpPr>
          <p:nvPr>
            <p:ph type="title" idx="3"/>
          </p:nvPr>
        </p:nvSpPr>
        <p:spPr>
          <a:xfrm>
            <a:off x="540300" y="826025"/>
            <a:ext cx="4389600" cy="5727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2400"/>
              <a:buNone/>
              <a:defRPr sz="2400">
                <a:solidFill>
                  <a:srgbClr val="222222"/>
                </a:solidFill>
              </a:defRPr>
            </a:lvl1pPr>
            <a:lvl2pPr lvl="1" rtl="0">
              <a:spcBef>
                <a:spcPts val="0"/>
              </a:spcBef>
              <a:spcAft>
                <a:spcPts val="0"/>
              </a:spcAft>
              <a:buClr>
                <a:srgbClr val="222222"/>
              </a:buClr>
              <a:buSzPts val="2800"/>
              <a:buNone/>
              <a:defRPr>
                <a:solidFill>
                  <a:srgbClr val="222222"/>
                </a:solidFill>
              </a:defRPr>
            </a:lvl2pPr>
            <a:lvl3pPr lvl="2" rtl="0">
              <a:spcBef>
                <a:spcPts val="0"/>
              </a:spcBef>
              <a:spcAft>
                <a:spcPts val="0"/>
              </a:spcAft>
              <a:buClr>
                <a:srgbClr val="222222"/>
              </a:buClr>
              <a:buSzPts val="2800"/>
              <a:buNone/>
              <a:defRPr>
                <a:solidFill>
                  <a:srgbClr val="222222"/>
                </a:solidFill>
              </a:defRPr>
            </a:lvl3pPr>
            <a:lvl4pPr lvl="3" rtl="0">
              <a:spcBef>
                <a:spcPts val="0"/>
              </a:spcBef>
              <a:spcAft>
                <a:spcPts val="0"/>
              </a:spcAft>
              <a:buClr>
                <a:srgbClr val="222222"/>
              </a:buClr>
              <a:buSzPts val="2800"/>
              <a:buNone/>
              <a:defRPr>
                <a:solidFill>
                  <a:srgbClr val="222222"/>
                </a:solidFill>
              </a:defRPr>
            </a:lvl4pPr>
            <a:lvl5pPr lvl="4" rtl="0">
              <a:spcBef>
                <a:spcPts val="0"/>
              </a:spcBef>
              <a:spcAft>
                <a:spcPts val="0"/>
              </a:spcAft>
              <a:buClr>
                <a:srgbClr val="222222"/>
              </a:buClr>
              <a:buSzPts val="2800"/>
              <a:buNone/>
              <a:defRPr>
                <a:solidFill>
                  <a:srgbClr val="222222"/>
                </a:solidFill>
              </a:defRPr>
            </a:lvl5pPr>
            <a:lvl6pPr lvl="5" rtl="0">
              <a:spcBef>
                <a:spcPts val="0"/>
              </a:spcBef>
              <a:spcAft>
                <a:spcPts val="0"/>
              </a:spcAft>
              <a:buClr>
                <a:srgbClr val="222222"/>
              </a:buClr>
              <a:buSzPts val="2800"/>
              <a:buNone/>
              <a:defRPr>
                <a:solidFill>
                  <a:srgbClr val="222222"/>
                </a:solidFill>
              </a:defRPr>
            </a:lvl6pPr>
            <a:lvl7pPr lvl="6" rtl="0">
              <a:spcBef>
                <a:spcPts val="0"/>
              </a:spcBef>
              <a:spcAft>
                <a:spcPts val="0"/>
              </a:spcAft>
              <a:buClr>
                <a:srgbClr val="222222"/>
              </a:buClr>
              <a:buSzPts val="2800"/>
              <a:buNone/>
              <a:defRPr>
                <a:solidFill>
                  <a:srgbClr val="222222"/>
                </a:solidFill>
              </a:defRPr>
            </a:lvl7pPr>
            <a:lvl8pPr lvl="7" rtl="0">
              <a:spcBef>
                <a:spcPts val="0"/>
              </a:spcBef>
              <a:spcAft>
                <a:spcPts val="0"/>
              </a:spcAft>
              <a:buClr>
                <a:srgbClr val="222222"/>
              </a:buClr>
              <a:buSzPts val="2800"/>
              <a:buNone/>
              <a:defRPr>
                <a:solidFill>
                  <a:srgbClr val="222222"/>
                </a:solidFill>
              </a:defRPr>
            </a:lvl8pPr>
            <a:lvl9pPr lvl="8" rtl="0">
              <a:spcBef>
                <a:spcPts val="0"/>
              </a:spcBef>
              <a:spcAft>
                <a:spcPts val="0"/>
              </a:spcAft>
              <a:buClr>
                <a:srgbClr val="222222"/>
              </a:buClr>
              <a:buSzPts val="2800"/>
              <a:buNone/>
              <a:defRPr>
                <a:solidFill>
                  <a:srgbClr val="222222"/>
                </a:solidFill>
              </a:defRPr>
            </a:lvl9pPr>
          </a:lstStyle>
          <a:p>
            <a:endParaRPr/>
          </a:p>
        </p:txBody>
      </p:sp>
      <p:sp>
        <p:nvSpPr>
          <p:cNvPr id="32" name="Google Shape;32;p5"/>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5"/>
          <p:cNvPicPr preferRelativeResize="0"/>
          <p:nvPr/>
        </p:nvPicPr>
        <p:blipFill>
          <a:blip r:embed="rId2">
            <a:alphaModFix amt="45000"/>
          </a:blip>
          <a:stretch>
            <a:fillRect/>
          </a:stretch>
        </p:blipFill>
        <p:spPr>
          <a:xfrm>
            <a:off x="8382927" y="4839626"/>
            <a:ext cx="309675" cy="1546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 Full page">
  <p:cSld name="ONE_COLUMN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540300" y="826025"/>
            <a:ext cx="8037300" cy="5727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2400"/>
              <a:buNone/>
              <a:defRPr sz="2400">
                <a:solidFill>
                  <a:srgbClr val="222222"/>
                </a:solidFill>
              </a:defRPr>
            </a:lvl1pPr>
            <a:lvl2pPr lvl="1" rtl="0">
              <a:spcBef>
                <a:spcPts val="0"/>
              </a:spcBef>
              <a:spcAft>
                <a:spcPts val="0"/>
              </a:spcAft>
              <a:buClr>
                <a:srgbClr val="222222"/>
              </a:buClr>
              <a:buSzPts val="2800"/>
              <a:buNone/>
              <a:defRPr>
                <a:solidFill>
                  <a:srgbClr val="222222"/>
                </a:solidFill>
              </a:defRPr>
            </a:lvl2pPr>
            <a:lvl3pPr lvl="2" rtl="0">
              <a:spcBef>
                <a:spcPts val="0"/>
              </a:spcBef>
              <a:spcAft>
                <a:spcPts val="0"/>
              </a:spcAft>
              <a:buClr>
                <a:srgbClr val="222222"/>
              </a:buClr>
              <a:buSzPts val="2800"/>
              <a:buNone/>
              <a:defRPr>
                <a:solidFill>
                  <a:srgbClr val="222222"/>
                </a:solidFill>
              </a:defRPr>
            </a:lvl3pPr>
            <a:lvl4pPr lvl="3" rtl="0">
              <a:spcBef>
                <a:spcPts val="0"/>
              </a:spcBef>
              <a:spcAft>
                <a:spcPts val="0"/>
              </a:spcAft>
              <a:buClr>
                <a:srgbClr val="222222"/>
              </a:buClr>
              <a:buSzPts val="2800"/>
              <a:buNone/>
              <a:defRPr>
                <a:solidFill>
                  <a:srgbClr val="222222"/>
                </a:solidFill>
              </a:defRPr>
            </a:lvl4pPr>
            <a:lvl5pPr lvl="4" rtl="0">
              <a:spcBef>
                <a:spcPts val="0"/>
              </a:spcBef>
              <a:spcAft>
                <a:spcPts val="0"/>
              </a:spcAft>
              <a:buClr>
                <a:srgbClr val="222222"/>
              </a:buClr>
              <a:buSzPts val="2800"/>
              <a:buNone/>
              <a:defRPr>
                <a:solidFill>
                  <a:srgbClr val="222222"/>
                </a:solidFill>
              </a:defRPr>
            </a:lvl5pPr>
            <a:lvl6pPr lvl="5" rtl="0">
              <a:spcBef>
                <a:spcPts val="0"/>
              </a:spcBef>
              <a:spcAft>
                <a:spcPts val="0"/>
              </a:spcAft>
              <a:buClr>
                <a:srgbClr val="222222"/>
              </a:buClr>
              <a:buSzPts val="2800"/>
              <a:buNone/>
              <a:defRPr>
                <a:solidFill>
                  <a:srgbClr val="222222"/>
                </a:solidFill>
              </a:defRPr>
            </a:lvl6pPr>
            <a:lvl7pPr lvl="6" rtl="0">
              <a:spcBef>
                <a:spcPts val="0"/>
              </a:spcBef>
              <a:spcAft>
                <a:spcPts val="0"/>
              </a:spcAft>
              <a:buClr>
                <a:srgbClr val="222222"/>
              </a:buClr>
              <a:buSzPts val="2800"/>
              <a:buNone/>
              <a:defRPr>
                <a:solidFill>
                  <a:srgbClr val="222222"/>
                </a:solidFill>
              </a:defRPr>
            </a:lvl7pPr>
            <a:lvl8pPr lvl="7" rtl="0">
              <a:spcBef>
                <a:spcPts val="0"/>
              </a:spcBef>
              <a:spcAft>
                <a:spcPts val="0"/>
              </a:spcAft>
              <a:buClr>
                <a:srgbClr val="222222"/>
              </a:buClr>
              <a:buSzPts val="2800"/>
              <a:buNone/>
              <a:defRPr>
                <a:solidFill>
                  <a:srgbClr val="222222"/>
                </a:solidFill>
              </a:defRPr>
            </a:lvl8pPr>
            <a:lvl9pPr lvl="8" rtl="0">
              <a:spcBef>
                <a:spcPts val="0"/>
              </a:spcBef>
              <a:spcAft>
                <a:spcPts val="0"/>
              </a:spcAft>
              <a:buClr>
                <a:srgbClr val="222222"/>
              </a:buClr>
              <a:buSzPts val="2800"/>
              <a:buNone/>
              <a:defRPr>
                <a:solidFill>
                  <a:srgbClr val="222222"/>
                </a:solidFill>
              </a:defRPr>
            </a:lvl9pPr>
          </a:lstStyle>
          <a:p>
            <a:endParaRPr/>
          </a:p>
        </p:txBody>
      </p:sp>
      <p:sp>
        <p:nvSpPr>
          <p:cNvPr id="36" name="Google Shape;36;p6"/>
          <p:cNvSpPr txBox="1">
            <a:spLocks noGrp="1"/>
          </p:cNvSpPr>
          <p:nvPr>
            <p:ph type="title" idx="2"/>
          </p:nvPr>
        </p:nvSpPr>
        <p:spPr>
          <a:xfrm>
            <a:off x="540300" y="206250"/>
            <a:ext cx="8037300" cy="4851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1200"/>
              <a:buNone/>
              <a:defRPr sz="1200">
                <a:solidFill>
                  <a:srgbClr val="222222"/>
                </a:solidFill>
              </a:defRPr>
            </a:lvl1pPr>
            <a:lvl2pPr lvl="1" rtl="0">
              <a:spcBef>
                <a:spcPts val="0"/>
              </a:spcBef>
              <a:spcAft>
                <a:spcPts val="0"/>
              </a:spcAft>
              <a:buClr>
                <a:srgbClr val="222222"/>
              </a:buClr>
              <a:buSzPts val="1200"/>
              <a:buNone/>
              <a:defRPr sz="1200">
                <a:solidFill>
                  <a:srgbClr val="222222"/>
                </a:solidFill>
              </a:defRPr>
            </a:lvl2pPr>
            <a:lvl3pPr lvl="2" rtl="0">
              <a:spcBef>
                <a:spcPts val="0"/>
              </a:spcBef>
              <a:spcAft>
                <a:spcPts val="0"/>
              </a:spcAft>
              <a:buClr>
                <a:srgbClr val="222222"/>
              </a:buClr>
              <a:buSzPts val="1200"/>
              <a:buNone/>
              <a:defRPr sz="1200">
                <a:solidFill>
                  <a:srgbClr val="222222"/>
                </a:solidFill>
              </a:defRPr>
            </a:lvl3pPr>
            <a:lvl4pPr lvl="3" rtl="0">
              <a:spcBef>
                <a:spcPts val="0"/>
              </a:spcBef>
              <a:spcAft>
                <a:spcPts val="0"/>
              </a:spcAft>
              <a:buClr>
                <a:srgbClr val="222222"/>
              </a:buClr>
              <a:buSzPts val="1200"/>
              <a:buNone/>
              <a:defRPr sz="1200">
                <a:solidFill>
                  <a:srgbClr val="222222"/>
                </a:solidFill>
              </a:defRPr>
            </a:lvl4pPr>
            <a:lvl5pPr lvl="4" rtl="0">
              <a:spcBef>
                <a:spcPts val="0"/>
              </a:spcBef>
              <a:spcAft>
                <a:spcPts val="0"/>
              </a:spcAft>
              <a:buClr>
                <a:srgbClr val="222222"/>
              </a:buClr>
              <a:buSzPts val="1200"/>
              <a:buNone/>
              <a:defRPr sz="1200">
                <a:solidFill>
                  <a:srgbClr val="222222"/>
                </a:solidFill>
              </a:defRPr>
            </a:lvl5pPr>
            <a:lvl6pPr lvl="5" rtl="0">
              <a:spcBef>
                <a:spcPts val="0"/>
              </a:spcBef>
              <a:spcAft>
                <a:spcPts val="0"/>
              </a:spcAft>
              <a:buClr>
                <a:srgbClr val="222222"/>
              </a:buClr>
              <a:buSzPts val="1200"/>
              <a:buNone/>
              <a:defRPr sz="1200">
                <a:solidFill>
                  <a:srgbClr val="222222"/>
                </a:solidFill>
              </a:defRPr>
            </a:lvl6pPr>
            <a:lvl7pPr lvl="6" rtl="0">
              <a:spcBef>
                <a:spcPts val="0"/>
              </a:spcBef>
              <a:spcAft>
                <a:spcPts val="0"/>
              </a:spcAft>
              <a:buClr>
                <a:srgbClr val="222222"/>
              </a:buClr>
              <a:buSzPts val="1200"/>
              <a:buNone/>
              <a:defRPr sz="1200">
                <a:solidFill>
                  <a:srgbClr val="222222"/>
                </a:solidFill>
              </a:defRPr>
            </a:lvl7pPr>
            <a:lvl8pPr lvl="7" rtl="0">
              <a:spcBef>
                <a:spcPts val="0"/>
              </a:spcBef>
              <a:spcAft>
                <a:spcPts val="0"/>
              </a:spcAft>
              <a:buClr>
                <a:srgbClr val="222222"/>
              </a:buClr>
              <a:buSzPts val="1200"/>
              <a:buNone/>
              <a:defRPr sz="1200">
                <a:solidFill>
                  <a:srgbClr val="222222"/>
                </a:solidFill>
              </a:defRPr>
            </a:lvl8pPr>
            <a:lvl9pPr lvl="8" rtl="0">
              <a:spcBef>
                <a:spcPts val="0"/>
              </a:spcBef>
              <a:spcAft>
                <a:spcPts val="0"/>
              </a:spcAft>
              <a:buClr>
                <a:srgbClr val="222222"/>
              </a:buClr>
              <a:buSzPts val="1200"/>
              <a:buNone/>
              <a:defRPr sz="1200">
                <a:solidFill>
                  <a:srgbClr val="222222"/>
                </a:solidFill>
              </a:defRPr>
            </a:lvl9pPr>
          </a:lstStyle>
          <a:p>
            <a:endParaRPr/>
          </a:p>
        </p:txBody>
      </p:sp>
      <p:sp>
        <p:nvSpPr>
          <p:cNvPr id="37" name="Google Shape;37;p6"/>
          <p:cNvSpPr txBox="1">
            <a:spLocks noGrp="1"/>
          </p:cNvSpPr>
          <p:nvPr>
            <p:ph type="body" idx="1"/>
          </p:nvPr>
        </p:nvSpPr>
        <p:spPr>
          <a:xfrm>
            <a:off x="540300" y="1533475"/>
            <a:ext cx="8037300" cy="2438400"/>
          </a:xfrm>
          <a:prstGeom prst="rect">
            <a:avLst/>
          </a:prstGeom>
        </p:spPr>
        <p:txBody>
          <a:bodyPr spcFirstLastPara="1" wrap="square" lIns="0" tIns="91425" rIns="0" bIns="91425" anchor="t" anchorCtr="0">
            <a:noAutofit/>
          </a:bodyPr>
          <a:lstStyle>
            <a:lvl1pPr marL="457200" lvl="0" indent="-304800" rtl="0">
              <a:spcBef>
                <a:spcPts val="0"/>
              </a:spcBef>
              <a:spcAft>
                <a:spcPts val="0"/>
              </a:spcAft>
              <a:buClr>
                <a:srgbClr val="222222"/>
              </a:buClr>
              <a:buSzPts val="1200"/>
              <a:buChar char="●"/>
              <a:defRPr sz="1200">
                <a:solidFill>
                  <a:srgbClr val="222222"/>
                </a:solidFill>
              </a:defRPr>
            </a:lvl1pPr>
            <a:lvl2pPr marL="914400" lvl="1" indent="-304800" rtl="0">
              <a:spcBef>
                <a:spcPts val="0"/>
              </a:spcBef>
              <a:spcAft>
                <a:spcPts val="0"/>
              </a:spcAft>
              <a:buClr>
                <a:srgbClr val="222222"/>
              </a:buClr>
              <a:buSzPts val="1200"/>
              <a:buChar char="○"/>
              <a:defRPr sz="1200">
                <a:solidFill>
                  <a:srgbClr val="222222"/>
                </a:solidFill>
              </a:defRPr>
            </a:lvl2pPr>
            <a:lvl3pPr marL="1371600" lvl="2" indent="-304800" rtl="0">
              <a:spcBef>
                <a:spcPts val="0"/>
              </a:spcBef>
              <a:spcAft>
                <a:spcPts val="0"/>
              </a:spcAft>
              <a:buClr>
                <a:srgbClr val="222222"/>
              </a:buClr>
              <a:buSzPts val="1200"/>
              <a:buChar char="■"/>
              <a:defRPr sz="1200">
                <a:solidFill>
                  <a:srgbClr val="222222"/>
                </a:solidFill>
              </a:defRPr>
            </a:lvl3pPr>
            <a:lvl4pPr marL="1828800" lvl="3" indent="-304800" rtl="0">
              <a:spcBef>
                <a:spcPts val="0"/>
              </a:spcBef>
              <a:spcAft>
                <a:spcPts val="0"/>
              </a:spcAft>
              <a:buClr>
                <a:srgbClr val="222222"/>
              </a:buClr>
              <a:buSzPts val="1200"/>
              <a:buChar char="●"/>
              <a:defRPr sz="1200">
                <a:solidFill>
                  <a:srgbClr val="222222"/>
                </a:solidFill>
              </a:defRPr>
            </a:lvl4pPr>
            <a:lvl5pPr marL="2286000" lvl="4" indent="-304800" rtl="0">
              <a:spcBef>
                <a:spcPts val="0"/>
              </a:spcBef>
              <a:spcAft>
                <a:spcPts val="0"/>
              </a:spcAft>
              <a:buClr>
                <a:srgbClr val="222222"/>
              </a:buClr>
              <a:buSzPts val="1200"/>
              <a:buChar char="○"/>
              <a:defRPr sz="1200">
                <a:solidFill>
                  <a:srgbClr val="222222"/>
                </a:solidFill>
              </a:defRPr>
            </a:lvl5pPr>
            <a:lvl6pPr marL="2743200" lvl="5" indent="-304800" rtl="0">
              <a:spcBef>
                <a:spcPts val="0"/>
              </a:spcBef>
              <a:spcAft>
                <a:spcPts val="0"/>
              </a:spcAft>
              <a:buClr>
                <a:srgbClr val="222222"/>
              </a:buClr>
              <a:buSzPts val="1200"/>
              <a:buChar char="■"/>
              <a:defRPr sz="1200">
                <a:solidFill>
                  <a:srgbClr val="222222"/>
                </a:solidFill>
              </a:defRPr>
            </a:lvl6pPr>
            <a:lvl7pPr marL="3200400" lvl="6" indent="-304800" rtl="0">
              <a:spcBef>
                <a:spcPts val="0"/>
              </a:spcBef>
              <a:spcAft>
                <a:spcPts val="0"/>
              </a:spcAft>
              <a:buClr>
                <a:srgbClr val="222222"/>
              </a:buClr>
              <a:buSzPts val="1200"/>
              <a:buChar char="●"/>
              <a:defRPr sz="1200">
                <a:solidFill>
                  <a:srgbClr val="222222"/>
                </a:solidFill>
              </a:defRPr>
            </a:lvl7pPr>
            <a:lvl8pPr marL="3657600" lvl="7" indent="-304800" rtl="0">
              <a:spcBef>
                <a:spcPts val="0"/>
              </a:spcBef>
              <a:spcAft>
                <a:spcPts val="0"/>
              </a:spcAft>
              <a:buClr>
                <a:srgbClr val="222222"/>
              </a:buClr>
              <a:buSzPts val="1200"/>
              <a:buChar char="○"/>
              <a:defRPr sz="1200">
                <a:solidFill>
                  <a:srgbClr val="222222"/>
                </a:solidFill>
              </a:defRPr>
            </a:lvl8pPr>
            <a:lvl9pPr marL="4114800" lvl="8" indent="-304800" rtl="0">
              <a:spcBef>
                <a:spcPts val="0"/>
              </a:spcBef>
              <a:spcAft>
                <a:spcPts val="0"/>
              </a:spcAft>
              <a:buClr>
                <a:srgbClr val="222222"/>
              </a:buClr>
              <a:buSzPts val="1200"/>
              <a:buChar char="■"/>
              <a:defRPr sz="1200">
                <a:solidFill>
                  <a:srgbClr val="222222"/>
                </a:solidFill>
              </a:defRPr>
            </a:lvl9pPr>
          </a:lstStyle>
          <a:p>
            <a:endParaRPr/>
          </a:p>
        </p:txBody>
      </p:sp>
      <p:sp>
        <p:nvSpPr>
          <p:cNvPr id="38" name="Google Shape;38;p6"/>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6"/>
          <p:cNvPicPr preferRelativeResize="0"/>
          <p:nvPr/>
        </p:nvPicPr>
        <p:blipFill>
          <a:blip r:embed="rId2">
            <a:alphaModFix amt="45000"/>
          </a:blip>
          <a:stretch>
            <a:fillRect/>
          </a:stretch>
        </p:blipFill>
        <p:spPr>
          <a:xfrm>
            <a:off x="8382927" y="4839626"/>
            <a:ext cx="309675" cy="1546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540300" y="2285400"/>
            <a:ext cx="8025300" cy="5727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3000"/>
              <a:buNone/>
              <a:defRPr sz="3000">
                <a:solidFill>
                  <a:srgbClr val="222222"/>
                </a:solidFill>
              </a:defRPr>
            </a:lvl1pPr>
            <a:lvl2pPr lvl="1" rtl="0">
              <a:spcBef>
                <a:spcPts val="0"/>
              </a:spcBef>
              <a:spcAft>
                <a:spcPts val="0"/>
              </a:spcAft>
              <a:buClr>
                <a:srgbClr val="222222"/>
              </a:buClr>
              <a:buSzPts val="3000"/>
              <a:buNone/>
              <a:defRPr sz="3000">
                <a:solidFill>
                  <a:srgbClr val="222222"/>
                </a:solidFill>
              </a:defRPr>
            </a:lvl2pPr>
            <a:lvl3pPr lvl="2" rtl="0">
              <a:spcBef>
                <a:spcPts val="0"/>
              </a:spcBef>
              <a:spcAft>
                <a:spcPts val="0"/>
              </a:spcAft>
              <a:buClr>
                <a:srgbClr val="222222"/>
              </a:buClr>
              <a:buSzPts val="3000"/>
              <a:buNone/>
              <a:defRPr sz="3000">
                <a:solidFill>
                  <a:srgbClr val="222222"/>
                </a:solidFill>
              </a:defRPr>
            </a:lvl3pPr>
            <a:lvl4pPr lvl="3" rtl="0">
              <a:spcBef>
                <a:spcPts val="0"/>
              </a:spcBef>
              <a:spcAft>
                <a:spcPts val="0"/>
              </a:spcAft>
              <a:buClr>
                <a:srgbClr val="222222"/>
              </a:buClr>
              <a:buSzPts val="3000"/>
              <a:buNone/>
              <a:defRPr sz="3000">
                <a:solidFill>
                  <a:srgbClr val="222222"/>
                </a:solidFill>
              </a:defRPr>
            </a:lvl4pPr>
            <a:lvl5pPr lvl="4" rtl="0">
              <a:spcBef>
                <a:spcPts val="0"/>
              </a:spcBef>
              <a:spcAft>
                <a:spcPts val="0"/>
              </a:spcAft>
              <a:buClr>
                <a:srgbClr val="222222"/>
              </a:buClr>
              <a:buSzPts val="3000"/>
              <a:buNone/>
              <a:defRPr sz="3000">
                <a:solidFill>
                  <a:srgbClr val="222222"/>
                </a:solidFill>
              </a:defRPr>
            </a:lvl5pPr>
            <a:lvl6pPr lvl="5" rtl="0">
              <a:spcBef>
                <a:spcPts val="0"/>
              </a:spcBef>
              <a:spcAft>
                <a:spcPts val="0"/>
              </a:spcAft>
              <a:buClr>
                <a:srgbClr val="222222"/>
              </a:buClr>
              <a:buSzPts val="3000"/>
              <a:buNone/>
              <a:defRPr sz="3000">
                <a:solidFill>
                  <a:srgbClr val="222222"/>
                </a:solidFill>
              </a:defRPr>
            </a:lvl6pPr>
            <a:lvl7pPr lvl="6" rtl="0">
              <a:spcBef>
                <a:spcPts val="0"/>
              </a:spcBef>
              <a:spcAft>
                <a:spcPts val="0"/>
              </a:spcAft>
              <a:buClr>
                <a:srgbClr val="222222"/>
              </a:buClr>
              <a:buSzPts val="3000"/>
              <a:buNone/>
              <a:defRPr sz="3000">
                <a:solidFill>
                  <a:srgbClr val="222222"/>
                </a:solidFill>
              </a:defRPr>
            </a:lvl7pPr>
            <a:lvl8pPr lvl="7" rtl="0">
              <a:spcBef>
                <a:spcPts val="0"/>
              </a:spcBef>
              <a:spcAft>
                <a:spcPts val="0"/>
              </a:spcAft>
              <a:buClr>
                <a:srgbClr val="222222"/>
              </a:buClr>
              <a:buSzPts val="3000"/>
              <a:buNone/>
              <a:defRPr sz="3000">
                <a:solidFill>
                  <a:srgbClr val="222222"/>
                </a:solidFill>
              </a:defRPr>
            </a:lvl8pPr>
            <a:lvl9pPr lvl="8" rtl="0">
              <a:spcBef>
                <a:spcPts val="0"/>
              </a:spcBef>
              <a:spcAft>
                <a:spcPts val="0"/>
              </a:spcAft>
              <a:buClr>
                <a:srgbClr val="222222"/>
              </a:buClr>
              <a:buSzPts val="3000"/>
              <a:buNone/>
              <a:defRPr sz="3000">
                <a:solidFill>
                  <a:srgbClr val="222222"/>
                </a:solidFill>
              </a:defRPr>
            </a:lvl9pPr>
          </a:lstStyle>
          <a:p>
            <a:endParaRPr/>
          </a:p>
        </p:txBody>
      </p:sp>
      <p:sp>
        <p:nvSpPr>
          <p:cNvPr id="42" name="Google Shape;42;p7"/>
          <p:cNvSpPr txBox="1">
            <a:spLocks noGrp="1"/>
          </p:cNvSpPr>
          <p:nvPr>
            <p:ph type="title" idx="2"/>
          </p:nvPr>
        </p:nvSpPr>
        <p:spPr>
          <a:xfrm>
            <a:off x="540300" y="206250"/>
            <a:ext cx="4389600" cy="4851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1200"/>
              <a:buNone/>
              <a:defRPr sz="1200">
                <a:solidFill>
                  <a:srgbClr val="222222"/>
                </a:solidFill>
              </a:defRPr>
            </a:lvl1pPr>
            <a:lvl2pPr lvl="1" rtl="0">
              <a:spcBef>
                <a:spcPts val="0"/>
              </a:spcBef>
              <a:spcAft>
                <a:spcPts val="0"/>
              </a:spcAft>
              <a:buClr>
                <a:srgbClr val="222222"/>
              </a:buClr>
              <a:buSzPts val="1200"/>
              <a:buNone/>
              <a:defRPr sz="1200">
                <a:solidFill>
                  <a:srgbClr val="222222"/>
                </a:solidFill>
              </a:defRPr>
            </a:lvl2pPr>
            <a:lvl3pPr lvl="2" rtl="0">
              <a:spcBef>
                <a:spcPts val="0"/>
              </a:spcBef>
              <a:spcAft>
                <a:spcPts val="0"/>
              </a:spcAft>
              <a:buClr>
                <a:srgbClr val="222222"/>
              </a:buClr>
              <a:buSzPts val="1200"/>
              <a:buNone/>
              <a:defRPr sz="1200">
                <a:solidFill>
                  <a:srgbClr val="222222"/>
                </a:solidFill>
              </a:defRPr>
            </a:lvl3pPr>
            <a:lvl4pPr lvl="3" rtl="0">
              <a:spcBef>
                <a:spcPts val="0"/>
              </a:spcBef>
              <a:spcAft>
                <a:spcPts val="0"/>
              </a:spcAft>
              <a:buClr>
                <a:srgbClr val="222222"/>
              </a:buClr>
              <a:buSzPts val="1200"/>
              <a:buNone/>
              <a:defRPr sz="1200">
                <a:solidFill>
                  <a:srgbClr val="222222"/>
                </a:solidFill>
              </a:defRPr>
            </a:lvl4pPr>
            <a:lvl5pPr lvl="4" rtl="0">
              <a:spcBef>
                <a:spcPts val="0"/>
              </a:spcBef>
              <a:spcAft>
                <a:spcPts val="0"/>
              </a:spcAft>
              <a:buClr>
                <a:srgbClr val="222222"/>
              </a:buClr>
              <a:buSzPts val="1200"/>
              <a:buNone/>
              <a:defRPr sz="1200">
                <a:solidFill>
                  <a:srgbClr val="222222"/>
                </a:solidFill>
              </a:defRPr>
            </a:lvl5pPr>
            <a:lvl6pPr lvl="5" rtl="0">
              <a:spcBef>
                <a:spcPts val="0"/>
              </a:spcBef>
              <a:spcAft>
                <a:spcPts val="0"/>
              </a:spcAft>
              <a:buClr>
                <a:srgbClr val="222222"/>
              </a:buClr>
              <a:buSzPts val="1200"/>
              <a:buNone/>
              <a:defRPr sz="1200">
                <a:solidFill>
                  <a:srgbClr val="222222"/>
                </a:solidFill>
              </a:defRPr>
            </a:lvl6pPr>
            <a:lvl7pPr lvl="6" rtl="0">
              <a:spcBef>
                <a:spcPts val="0"/>
              </a:spcBef>
              <a:spcAft>
                <a:spcPts val="0"/>
              </a:spcAft>
              <a:buClr>
                <a:srgbClr val="222222"/>
              </a:buClr>
              <a:buSzPts val="1200"/>
              <a:buNone/>
              <a:defRPr sz="1200">
                <a:solidFill>
                  <a:srgbClr val="222222"/>
                </a:solidFill>
              </a:defRPr>
            </a:lvl7pPr>
            <a:lvl8pPr lvl="7" rtl="0">
              <a:spcBef>
                <a:spcPts val="0"/>
              </a:spcBef>
              <a:spcAft>
                <a:spcPts val="0"/>
              </a:spcAft>
              <a:buClr>
                <a:srgbClr val="222222"/>
              </a:buClr>
              <a:buSzPts val="1200"/>
              <a:buNone/>
              <a:defRPr sz="1200">
                <a:solidFill>
                  <a:srgbClr val="222222"/>
                </a:solidFill>
              </a:defRPr>
            </a:lvl8pPr>
            <a:lvl9pPr lvl="8" rtl="0">
              <a:spcBef>
                <a:spcPts val="0"/>
              </a:spcBef>
              <a:spcAft>
                <a:spcPts val="0"/>
              </a:spcAft>
              <a:buClr>
                <a:srgbClr val="222222"/>
              </a:buClr>
              <a:buSzPts val="1200"/>
              <a:buNone/>
              <a:defRPr sz="1200">
                <a:solidFill>
                  <a:srgbClr val="222222"/>
                </a:solidFill>
              </a:defRPr>
            </a:lvl9pPr>
          </a:lstStyle>
          <a:p>
            <a:endParaRPr/>
          </a:p>
        </p:txBody>
      </p:sp>
      <p:sp>
        <p:nvSpPr>
          <p:cNvPr id="43" name="Google Shape;43;p7"/>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7"/>
          <p:cNvPicPr preferRelativeResize="0"/>
          <p:nvPr/>
        </p:nvPicPr>
        <p:blipFill>
          <a:blip r:embed="rId2">
            <a:alphaModFix amt="45000"/>
          </a:blip>
          <a:stretch>
            <a:fillRect/>
          </a:stretch>
        </p:blipFill>
        <p:spPr>
          <a:xfrm>
            <a:off x="8382927" y="4839626"/>
            <a:ext cx="309675" cy="1546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nd Large Image">
  <p:cSld name="SECTION_TITLE_AND_DESCRIPTION">
    <p:spTree>
      <p:nvGrpSpPr>
        <p:cNvPr id="1" name="Shape 45"/>
        <p:cNvGrpSpPr/>
        <p:nvPr/>
      </p:nvGrpSpPr>
      <p:grpSpPr>
        <a:xfrm>
          <a:off x="0" y="0"/>
          <a:ext cx="0" cy="0"/>
          <a:chOff x="0" y="0"/>
          <a:chExt cx="0" cy="0"/>
        </a:xfrm>
      </p:grpSpPr>
      <p:sp>
        <p:nvSpPr>
          <p:cNvPr id="46" name="Google Shape;46;p8"/>
          <p:cNvSpPr/>
          <p:nvPr/>
        </p:nvSpPr>
        <p:spPr>
          <a:xfrm>
            <a:off x="5097250" y="0"/>
            <a:ext cx="40671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b="1">
              <a:solidFill>
                <a:srgbClr val="B7B7B7"/>
              </a:solidFill>
              <a:latin typeface="Helvetica Neue"/>
              <a:ea typeface="Helvetica Neue"/>
              <a:cs typeface="Helvetica Neue"/>
              <a:sym typeface="Helvetica Neue"/>
            </a:endParaRPr>
          </a:p>
        </p:txBody>
      </p:sp>
      <p:sp>
        <p:nvSpPr>
          <p:cNvPr id="47" name="Google Shape;47;p8"/>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48" name="Google Shape;48;p8"/>
          <p:cNvPicPr preferRelativeResize="0"/>
          <p:nvPr/>
        </p:nvPicPr>
        <p:blipFill>
          <a:blip r:embed="rId2">
            <a:alphaModFix amt="45000"/>
          </a:blip>
          <a:stretch>
            <a:fillRect/>
          </a:stretch>
        </p:blipFill>
        <p:spPr>
          <a:xfrm>
            <a:off x="8382927" y="4839626"/>
            <a:ext cx="309675" cy="154650"/>
          </a:xfrm>
          <a:prstGeom prst="rect">
            <a:avLst/>
          </a:prstGeom>
          <a:noFill/>
          <a:ln>
            <a:noFill/>
          </a:ln>
        </p:spPr>
      </p:pic>
      <p:sp>
        <p:nvSpPr>
          <p:cNvPr id="49" name="Google Shape;49;p8"/>
          <p:cNvSpPr txBox="1">
            <a:spLocks noGrp="1"/>
          </p:cNvSpPr>
          <p:nvPr>
            <p:ph type="title"/>
          </p:nvPr>
        </p:nvSpPr>
        <p:spPr>
          <a:xfrm>
            <a:off x="540300" y="826025"/>
            <a:ext cx="4557000" cy="5727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2400"/>
              <a:buNone/>
              <a:defRPr sz="2400">
                <a:solidFill>
                  <a:srgbClr val="222222"/>
                </a:solidFill>
              </a:defRPr>
            </a:lvl1pPr>
            <a:lvl2pPr lvl="1" rtl="0">
              <a:spcBef>
                <a:spcPts val="0"/>
              </a:spcBef>
              <a:spcAft>
                <a:spcPts val="0"/>
              </a:spcAft>
              <a:buClr>
                <a:srgbClr val="222222"/>
              </a:buClr>
              <a:buSzPts val="2800"/>
              <a:buNone/>
              <a:defRPr>
                <a:solidFill>
                  <a:srgbClr val="222222"/>
                </a:solidFill>
              </a:defRPr>
            </a:lvl2pPr>
            <a:lvl3pPr lvl="2" rtl="0">
              <a:spcBef>
                <a:spcPts val="0"/>
              </a:spcBef>
              <a:spcAft>
                <a:spcPts val="0"/>
              </a:spcAft>
              <a:buClr>
                <a:srgbClr val="222222"/>
              </a:buClr>
              <a:buSzPts val="2800"/>
              <a:buNone/>
              <a:defRPr>
                <a:solidFill>
                  <a:srgbClr val="222222"/>
                </a:solidFill>
              </a:defRPr>
            </a:lvl3pPr>
            <a:lvl4pPr lvl="3" rtl="0">
              <a:spcBef>
                <a:spcPts val="0"/>
              </a:spcBef>
              <a:spcAft>
                <a:spcPts val="0"/>
              </a:spcAft>
              <a:buClr>
                <a:srgbClr val="222222"/>
              </a:buClr>
              <a:buSzPts val="2800"/>
              <a:buNone/>
              <a:defRPr>
                <a:solidFill>
                  <a:srgbClr val="222222"/>
                </a:solidFill>
              </a:defRPr>
            </a:lvl4pPr>
            <a:lvl5pPr lvl="4" rtl="0">
              <a:spcBef>
                <a:spcPts val="0"/>
              </a:spcBef>
              <a:spcAft>
                <a:spcPts val="0"/>
              </a:spcAft>
              <a:buClr>
                <a:srgbClr val="222222"/>
              </a:buClr>
              <a:buSzPts val="2800"/>
              <a:buNone/>
              <a:defRPr>
                <a:solidFill>
                  <a:srgbClr val="222222"/>
                </a:solidFill>
              </a:defRPr>
            </a:lvl5pPr>
            <a:lvl6pPr lvl="5" rtl="0">
              <a:spcBef>
                <a:spcPts val="0"/>
              </a:spcBef>
              <a:spcAft>
                <a:spcPts val="0"/>
              </a:spcAft>
              <a:buClr>
                <a:srgbClr val="222222"/>
              </a:buClr>
              <a:buSzPts val="2800"/>
              <a:buNone/>
              <a:defRPr>
                <a:solidFill>
                  <a:srgbClr val="222222"/>
                </a:solidFill>
              </a:defRPr>
            </a:lvl6pPr>
            <a:lvl7pPr lvl="6" rtl="0">
              <a:spcBef>
                <a:spcPts val="0"/>
              </a:spcBef>
              <a:spcAft>
                <a:spcPts val="0"/>
              </a:spcAft>
              <a:buClr>
                <a:srgbClr val="222222"/>
              </a:buClr>
              <a:buSzPts val="2800"/>
              <a:buNone/>
              <a:defRPr>
                <a:solidFill>
                  <a:srgbClr val="222222"/>
                </a:solidFill>
              </a:defRPr>
            </a:lvl7pPr>
            <a:lvl8pPr lvl="7" rtl="0">
              <a:spcBef>
                <a:spcPts val="0"/>
              </a:spcBef>
              <a:spcAft>
                <a:spcPts val="0"/>
              </a:spcAft>
              <a:buClr>
                <a:srgbClr val="222222"/>
              </a:buClr>
              <a:buSzPts val="2800"/>
              <a:buNone/>
              <a:defRPr>
                <a:solidFill>
                  <a:srgbClr val="222222"/>
                </a:solidFill>
              </a:defRPr>
            </a:lvl8pPr>
            <a:lvl9pPr lvl="8" rtl="0">
              <a:spcBef>
                <a:spcPts val="0"/>
              </a:spcBef>
              <a:spcAft>
                <a:spcPts val="0"/>
              </a:spcAft>
              <a:buClr>
                <a:srgbClr val="222222"/>
              </a:buClr>
              <a:buSzPts val="2800"/>
              <a:buNone/>
              <a:defRPr>
                <a:solidFill>
                  <a:srgbClr val="222222"/>
                </a:solidFill>
              </a:defRPr>
            </a:lvl9pPr>
          </a:lstStyle>
          <a:p>
            <a:endParaRPr/>
          </a:p>
        </p:txBody>
      </p:sp>
      <p:sp>
        <p:nvSpPr>
          <p:cNvPr id="50" name="Google Shape;50;p8"/>
          <p:cNvSpPr txBox="1">
            <a:spLocks noGrp="1"/>
          </p:cNvSpPr>
          <p:nvPr>
            <p:ph type="title" idx="2"/>
          </p:nvPr>
        </p:nvSpPr>
        <p:spPr>
          <a:xfrm>
            <a:off x="540300" y="206250"/>
            <a:ext cx="4180800" cy="4851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1200"/>
              <a:buNone/>
              <a:defRPr sz="1200">
                <a:solidFill>
                  <a:srgbClr val="222222"/>
                </a:solidFill>
              </a:defRPr>
            </a:lvl1pPr>
            <a:lvl2pPr lvl="1" rtl="0">
              <a:spcBef>
                <a:spcPts val="0"/>
              </a:spcBef>
              <a:spcAft>
                <a:spcPts val="0"/>
              </a:spcAft>
              <a:buClr>
                <a:srgbClr val="222222"/>
              </a:buClr>
              <a:buSzPts val="1200"/>
              <a:buNone/>
              <a:defRPr sz="1200">
                <a:solidFill>
                  <a:srgbClr val="222222"/>
                </a:solidFill>
              </a:defRPr>
            </a:lvl2pPr>
            <a:lvl3pPr lvl="2" rtl="0">
              <a:spcBef>
                <a:spcPts val="0"/>
              </a:spcBef>
              <a:spcAft>
                <a:spcPts val="0"/>
              </a:spcAft>
              <a:buClr>
                <a:srgbClr val="222222"/>
              </a:buClr>
              <a:buSzPts val="1200"/>
              <a:buNone/>
              <a:defRPr sz="1200">
                <a:solidFill>
                  <a:srgbClr val="222222"/>
                </a:solidFill>
              </a:defRPr>
            </a:lvl3pPr>
            <a:lvl4pPr lvl="3" rtl="0">
              <a:spcBef>
                <a:spcPts val="0"/>
              </a:spcBef>
              <a:spcAft>
                <a:spcPts val="0"/>
              </a:spcAft>
              <a:buClr>
                <a:srgbClr val="222222"/>
              </a:buClr>
              <a:buSzPts val="1200"/>
              <a:buNone/>
              <a:defRPr sz="1200">
                <a:solidFill>
                  <a:srgbClr val="222222"/>
                </a:solidFill>
              </a:defRPr>
            </a:lvl4pPr>
            <a:lvl5pPr lvl="4" rtl="0">
              <a:spcBef>
                <a:spcPts val="0"/>
              </a:spcBef>
              <a:spcAft>
                <a:spcPts val="0"/>
              </a:spcAft>
              <a:buClr>
                <a:srgbClr val="222222"/>
              </a:buClr>
              <a:buSzPts val="1200"/>
              <a:buNone/>
              <a:defRPr sz="1200">
                <a:solidFill>
                  <a:srgbClr val="222222"/>
                </a:solidFill>
              </a:defRPr>
            </a:lvl5pPr>
            <a:lvl6pPr lvl="5" rtl="0">
              <a:spcBef>
                <a:spcPts val="0"/>
              </a:spcBef>
              <a:spcAft>
                <a:spcPts val="0"/>
              </a:spcAft>
              <a:buClr>
                <a:srgbClr val="222222"/>
              </a:buClr>
              <a:buSzPts val="1200"/>
              <a:buNone/>
              <a:defRPr sz="1200">
                <a:solidFill>
                  <a:srgbClr val="222222"/>
                </a:solidFill>
              </a:defRPr>
            </a:lvl6pPr>
            <a:lvl7pPr lvl="6" rtl="0">
              <a:spcBef>
                <a:spcPts val="0"/>
              </a:spcBef>
              <a:spcAft>
                <a:spcPts val="0"/>
              </a:spcAft>
              <a:buClr>
                <a:srgbClr val="222222"/>
              </a:buClr>
              <a:buSzPts val="1200"/>
              <a:buNone/>
              <a:defRPr sz="1200">
                <a:solidFill>
                  <a:srgbClr val="222222"/>
                </a:solidFill>
              </a:defRPr>
            </a:lvl7pPr>
            <a:lvl8pPr lvl="7" rtl="0">
              <a:spcBef>
                <a:spcPts val="0"/>
              </a:spcBef>
              <a:spcAft>
                <a:spcPts val="0"/>
              </a:spcAft>
              <a:buClr>
                <a:srgbClr val="222222"/>
              </a:buClr>
              <a:buSzPts val="1200"/>
              <a:buNone/>
              <a:defRPr sz="1200">
                <a:solidFill>
                  <a:srgbClr val="222222"/>
                </a:solidFill>
              </a:defRPr>
            </a:lvl8pPr>
            <a:lvl9pPr lvl="8" rtl="0">
              <a:spcBef>
                <a:spcPts val="0"/>
              </a:spcBef>
              <a:spcAft>
                <a:spcPts val="0"/>
              </a:spcAft>
              <a:buClr>
                <a:srgbClr val="222222"/>
              </a:buClr>
              <a:buSzPts val="1200"/>
              <a:buNone/>
              <a:defRPr sz="1200">
                <a:solidFill>
                  <a:srgbClr val="222222"/>
                </a:solidFill>
              </a:defRPr>
            </a:lvl9pPr>
          </a:lstStyle>
          <a:p>
            <a:endParaRPr/>
          </a:p>
        </p:txBody>
      </p:sp>
      <p:sp>
        <p:nvSpPr>
          <p:cNvPr id="51" name="Google Shape;51;p8"/>
          <p:cNvSpPr txBox="1">
            <a:spLocks noGrp="1"/>
          </p:cNvSpPr>
          <p:nvPr>
            <p:ph type="body" idx="1"/>
          </p:nvPr>
        </p:nvSpPr>
        <p:spPr>
          <a:xfrm>
            <a:off x="540300" y="1533475"/>
            <a:ext cx="4031700" cy="2438400"/>
          </a:xfrm>
          <a:prstGeom prst="rect">
            <a:avLst/>
          </a:prstGeom>
        </p:spPr>
        <p:txBody>
          <a:bodyPr spcFirstLastPara="1" wrap="square" lIns="0" tIns="91425" rIns="0" bIns="91425" anchor="t" anchorCtr="0">
            <a:noAutofit/>
          </a:bodyPr>
          <a:lstStyle>
            <a:lvl1pPr marL="457200" lvl="0" indent="-304800" rtl="0">
              <a:spcBef>
                <a:spcPts val="0"/>
              </a:spcBef>
              <a:spcAft>
                <a:spcPts val="0"/>
              </a:spcAft>
              <a:buClr>
                <a:srgbClr val="222222"/>
              </a:buClr>
              <a:buSzPts val="1200"/>
              <a:buChar char="●"/>
              <a:defRPr sz="1200">
                <a:solidFill>
                  <a:srgbClr val="222222"/>
                </a:solidFill>
              </a:defRPr>
            </a:lvl1pPr>
            <a:lvl2pPr marL="914400" lvl="1" indent="-304800" rtl="0">
              <a:spcBef>
                <a:spcPts val="0"/>
              </a:spcBef>
              <a:spcAft>
                <a:spcPts val="0"/>
              </a:spcAft>
              <a:buClr>
                <a:srgbClr val="222222"/>
              </a:buClr>
              <a:buSzPts val="1200"/>
              <a:buChar char="○"/>
              <a:defRPr sz="1200">
                <a:solidFill>
                  <a:srgbClr val="222222"/>
                </a:solidFill>
              </a:defRPr>
            </a:lvl2pPr>
            <a:lvl3pPr marL="1371600" lvl="2" indent="-304800" rtl="0">
              <a:spcBef>
                <a:spcPts val="0"/>
              </a:spcBef>
              <a:spcAft>
                <a:spcPts val="0"/>
              </a:spcAft>
              <a:buClr>
                <a:srgbClr val="222222"/>
              </a:buClr>
              <a:buSzPts val="1200"/>
              <a:buChar char="■"/>
              <a:defRPr sz="1200">
                <a:solidFill>
                  <a:srgbClr val="222222"/>
                </a:solidFill>
              </a:defRPr>
            </a:lvl3pPr>
            <a:lvl4pPr marL="1828800" lvl="3" indent="-304800" rtl="0">
              <a:spcBef>
                <a:spcPts val="0"/>
              </a:spcBef>
              <a:spcAft>
                <a:spcPts val="0"/>
              </a:spcAft>
              <a:buClr>
                <a:srgbClr val="222222"/>
              </a:buClr>
              <a:buSzPts val="1200"/>
              <a:buChar char="●"/>
              <a:defRPr sz="1200">
                <a:solidFill>
                  <a:srgbClr val="222222"/>
                </a:solidFill>
              </a:defRPr>
            </a:lvl4pPr>
            <a:lvl5pPr marL="2286000" lvl="4" indent="-304800" rtl="0">
              <a:spcBef>
                <a:spcPts val="0"/>
              </a:spcBef>
              <a:spcAft>
                <a:spcPts val="0"/>
              </a:spcAft>
              <a:buClr>
                <a:srgbClr val="222222"/>
              </a:buClr>
              <a:buSzPts val="1200"/>
              <a:buChar char="○"/>
              <a:defRPr sz="1200">
                <a:solidFill>
                  <a:srgbClr val="222222"/>
                </a:solidFill>
              </a:defRPr>
            </a:lvl5pPr>
            <a:lvl6pPr marL="2743200" lvl="5" indent="-304800" rtl="0">
              <a:spcBef>
                <a:spcPts val="0"/>
              </a:spcBef>
              <a:spcAft>
                <a:spcPts val="0"/>
              </a:spcAft>
              <a:buClr>
                <a:srgbClr val="222222"/>
              </a:buClr>
              <a:buSzPts val="1200"/>
              <a:buChar char="■"/>
              <a:defRPr sz="1200">
                <a:solidFill>
                  <a:srgbClr val="222222"/>
                </a:solidFill>
              </a:defRPr>
            </a:lvl6pPr>
            <a:lvl7pPr marL="3200400" lvl="6" indent="-304800" rtl="0">
              <a:spcBef>
                <a:spcPts val="0"/>
              </a:spcBef>
              <a:spcAft>
                <a:spcPts val="0"/>
              </a:spcAft>
              <a:buClr>
                <a:srgbClr val="222222"/>
              </a:buClr>
              <a:buSzPts val="1200"/>
              <a:buChar char="●"/>
              <a:defRPr sz="1200">
                <a:solidFill>
                  <a:srgbClr val="222222"/>
                </a:solidFill>
              </a:defRPr>
            </a:lvl7pPr>
            <a:lvl8pPr marL="3657600" lvl="7" indent="-304800" rtl="0">
              <a:spcBef>
                <a:spcPts val="0"/>
              </a:spcBef>
              <a:spcAft>
                <a:spcPts val="0"/>
              </a:spcAft>
              <a:buClr>
                <a:srgbClr val="222222"/>
              </a:buClr>
              <a:buSzPts val="1200"/>
              <a:buChar char="○"/>
              <a:defRPr sz="1200">
                <a:solidFill>
                  <a:srgbClr val="222222"/>
                </a:solidFill>
              </a:defRPr>
            </a:lvl8pPr>
            <a:lvl9pPr marL="4114800" lvl="8" indent="-304800" rtl="0">
              <a:spcBef>
                <a:spcPts val="0"/>
              </a:spcBef>
              <a:spcAft>
                <a:spcPts val="0"/>
              </a:spcAft>
              <a:buClr>
                <a:srgbClr val="222222"/>
              </a:buClr>
              <a:buSzPts val="1200"/>
              <a:buChar char="■"/>
              <a:defRPr sz="1200">
                <a:solidFill>
                  <a:srgbClr val="22222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 Half page">
  <p:cSld name="SECTION_TITLE_AND_DESCRIPTION_2">
    <p:spTree>
      <p:nvGrpSpPr>
        <p:cNvPr id="1" name="Shape 52"/>
        <p:cNvGrpSpPr/>
        <p:nvPr/>
      </p:nvGrpSpPr>
      <p:grpSpPr>
        <a:xfrm>
          <a:off x="0" y="0"/>
          <a:ext cx="0" cy="0"/>
          <a:chOff x="0" y="0"/>
          <a:chExt cx="0" cy="0"/>
        </a:xfrm>
      </p:grpSpPr>
      <p:sp>
        <p:nvSpPr>
          <p:cNvPr id="53" name="Google Shape;53;p9"/>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a:alphaModFix amt="45000"/>
          </a:blip>
          <a:stretch>
            <a:fillRect/>
          </a:stretch>
        </p:blipFill>
        <p:spPr>
          <a:xfrm>
            <a:off x="8382927" y="4839626"/>
            <a:ext cx="309675" cy="154650"/>
          </a:xfrm>
          <a:prstGeom prst="rect">
            <a:avLst/>
          </a:prstGeom>
          <a:noFill/>
          <a:ln>
            <a:noFill/>
          </a:ln>
        </p:spPr>
      </p:pic>
      <p:sp>
        <p:nvSpPr>
          <p:cNvPr id="55" name="Google Shape;55;p9"/>
          <p:cNvSpPr txBox="1">
            <a:spLocks noGrp="1"/>
          </p:cNvSpPr>
          <p:nvPr>
            <p:ph type="title"/>
          </p:nvPr>
        </p:nvSpPr>
        <p:spPr>
          <a:xfrm>
            <a:off x="540300" y="826025"/>
            <a:ext cx="4982700" cy="5727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2400"/>
              <a:buNone/>
              <a:defRPr sz="2400">
                <a:solidFill>
                  <a:srgbClr val="222222"/>
                </a:solidFill>
              </a:defRPr>
            </a:lvl1pPr>
            <a:lvl2pPr lvl="1" rtl="0">
              <a:spcBef>
                <a:spcPts val="0"/>
              </a:spcBef>
              <a:spcAft>
                <a:spcPts val="0"/>
              </a:spcAft>
              <a:buClr>
                <a:srgbClr val="222222"/>
              </a:buClr>
              <a:buSzPts val="2800"/>
              <a:buNone/>
              <a:defRPr>
                <a:solidFill>
                  <a:srgbClr val="222222"/>
                </a:solidFill>
              </a:defRPr>
            </a:lvl2pPr>
            <a:lvl3pPr lvl="2" rtl="0">
              <a:spcBef>
                <a:spcPts val="0"/>
              </a:spcBef>
              <a:spcAft>
                <a:spcPts val="0"/>
              </a:spcAft>
              <a:buClr>
                <a:srgbClr val="222222"/>
              </a:buClr>
              <a:buSzPts val="2800"/>
              <a:buNone/>
              <a:defRPr>
                <a:solidFill>
                  <a:srgbClr val="222222"/>
                </a:solidFill>
              </a:defRPr>
            </a:lvl3pPr>
            <a:lvl4pPr lvl="3" rtl="0">
              <a:spcBef>
                <a:spcPts val="0"/>
              </a:spcBef>
              <a:spcAft>
                <a:spcPts val="0"/>
              </a:spcAft>
              <a:buClr>
                <a:srgbClr val="222222"/>
              </a:buClr>
              <a:buSzPts val="2800"/>
              <a:buNone/>
              <a:defRPr>
                <a:solidFill>
                  <a:srgbClr val="222222"/>
                </a:solidFill>
              </a:defRPr>
            </a:lvl4pPr>
            <a:lvl5pPr lvl="4" rtl="0">
              <a:spcBef>
                <a:spcPts val="0"/>
              </a:spcBef>
              <a:spcAft>
                <a:spcPts val="0"/>
              </a:spcAft>
              <a:buClr>
                <a:srgbClr val="222222"/>
              </a:buClr>
              <a:buSzPts val="2800"/>
              <a:buNone/>
              <a:defRPr>
                <a:solidFill>
                  <a:srgbClr val="222222"/>
                </a:solidFill>
              </a:defRPr>
            </a:lvl5pPr>
            <a:lvl6pPr lvl="5" rtl="0">
              <a:spcBef>
                <a:spcPts val="0"/>
              </a:spcBef>
              <a:spcAft>
                <a:spcPts val="0"/>
              </a:spcAft>
              <a:buClr>
                <a:srgbClr val="222222"/>
              </a:buClr>
              <a:buSzPts val="2800"/>
              <a:buNone/>
              <a:defRPr>
                <a:solidFill>
                  <a:srgbClr val="222222"/>
                </a:solidFill>
              </a:defRPr>
            </a:lvl6pPr>
            <a:lvl7pPr lvl="6" rtl="0">
              <a:spcBef>
                <a:spcPts val="0"/>
              </a:spcBef>
              <a:spcAft>
                <a:spcPts val="0"/>
              </a:spcAft>
              <a:buClr>
                <a:srgbClr val="222222"/>
              </a:buClr>
              <a:buSzPts val="2800"/>
              <a:buNone/>
              <a:defRPr>
                <a:solidFill>
                  <a:srgbClr val="222222"/>
                </a:solidFill>
              </a:defRPr>
            </a:lvl7pPr>
            <a:lvl8pPr lvl="7" rtl="0">
              <a:spcBef>
                <a:spcPts val="0"/>
              </a:spcBef>
              <a:spcAft>
                <a:spcPts val="0"/>
              </a:spcAft>
              <a:buClr>
                <a:srgbClr val="222222"/>
              </a:buClr>
              <a:buSzPts val="2800"/>
              <a:buNone/>
              <a:defRPr>
                <a:solidFill>
                  <a:srgbClr val="222222"/>
                </a:solidFill>
              </a:defRPr>
            </a:lvl8pPr>
            <a:lvl9pPr lvl="8" rtl="0">
              <a:spcBef>
                <a:spcPts val="0"/>
              </a:spcBef>
              <a:spcAft>
                <a:spcPts val="0"/>
              </a:spcAft>
              <a:buClr>
                <a:srgbClr val="222222"/>
              </a:buClr>
              <a:buSzPts val="2800"/>
              <a:buNone/>
              <a:defRPr>
                <a:solidFill>
                  <a:srgbClr val="222222"/>
                </a:solidFill>
              </a:defRPr>
            </a:lvl9pPr>
          </a:lstStyle>
          <a:p>
            <a:endParaRPr/>
          </a:p>
        </p:txBody>
      </p:sp>
      <p:sp>
        <p:nvSpPr>
          <p:cNvPr id="56" name="Google Shape;56;p9"/>
          <p:cNvSpPr txBox="1">
            <a:spLocks noGrp="1"/>
          </p:cNvSpPr>
          <p:nvPr>
            <p:ph type="title" idx="2"/>
          </p:nvPr>
        </p:nvSpPr>
        <p:spPr>
          <a:xfrm>
            <a:off x="540300" y="206250"/>
            <a:ext cx="4180800" cy="4851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1200"/>
              <a:buNone/>
              <a:defRPr sz="1200">
                <a:solidFill>
                  <a:srgbClr val="222222"/>
                </a:solidFill>
              </a:defRPr>
            </a:lvl1pPr>
            <a:lvl2pPr lvl="1" rtl="0">
              <a:spcBef>
                <a:spcPts val="0"/>
              </a:spcBef>
              <a:spcAft>
                <a:spcPts val="0"/>
              </a:spcAft>
              <a:buClr>
                <a:srgbClr val="222222"/>
              </a:buClr>
              <a:buSzPts val="1200"/>
              <a:buNone/>
              <a:defRPr sz="1200">
                <a:solidFill>
                  <a:srgbClr val="222222"/>
                </a:solidFill>
              </a:defRPr>
            </a:lvl2pPr>
            <a:lvl3pPr lvl="2" rtl="0">
              <a:spcBef>
                <a:spcPts val="0"/>
              </a:spcBef>
              <a:spcAft>
                <a:spcPts val="0"/>
              </a:spcAft>
              <a:buClr>
                <a:srgbClr val="222222"/>
              </a:buClr>
              <a:buSzPts val="1200"/>
              <a:buNone/>
              <a:defRPr sz="1200">
                <a:solidFill>
                  <a:srgbClr val="222222"/>
                </a:solidFill>
              </a:defRPr>
            </a:lvl3pPr>
            <a:lvl4pPr lvl="3" rtl="0">
              <a:spcBef>
                <a:spcPts val="0"/>
              </a:spcBef>
              <a:spcAft>
                <a:spcPts val="0"/>
              </a:spcAft>
              <a:buClr>
                <a:srgbClr val="222222"/>
              </a:buClr>
              <a:buSzPts val="1200"/>
              <a:buNone/>
              <a:defRPr sz="1200">
                <a:solidFill>
                  <a:srgbClr val="222222"/>
                </a:solidFill>
              </a:defRPr>
            </a:lvl4pPr>
            <a:lvl5pPr lvl="4" rtl="0">
              <a:spcBef>
                <a:spcPts val="0"/>
              </a:spcBef>
              <a:spcAft>
                <a:spcPts val="0"/>
              </a:spcAft>
              <a:buClr>
                <a:srgbClr val="222222"/>
              </a:buClr>
              <a:buSzPts val="1200"/>
              <a:buNone/>
              <a:defRPr sz="1200">
                <a:solidFill>
                  <a:srgbClr val="222222"/>
                </a:solidFill>
              </a:defRPr>
            </a:lvl5pPr>
            <a:lvl6pPr lvl="5" rtl="0">
              <a:spcBef>
                <a:spcPts val="0"/>
              </a:spcBef>
              <a:spcAft>
                <a:spcPts val="0"/>
              </a:spcAft>
              <a:buClr>
                <a:srgbClr val="222222"/>
              </a:buClr>
              <a:buSzPts val="1200"/>
              <a:buNone/>
              <a:defRPr sz="1200">
                <a:solidFill>
                  <a:srgbClr val="222222"/>
                </a:solidFill>
              </a:defRPr>
            </a:lvl6pPr>
            <a:lvl7pPr lvl="6" rtl="0">
              <a:spcBef>
                <a:spcPts val="0"/>
              </a:spcBef>
              <a:spcAft>
                <a:spcPts val="0"/>
              </a:spcAft>
              <a:buClr>
                <a:srgbClr val="222222"/>
              </a:buClr>
              <a:buSzPts val="1200"/>
              <a:buNone/>
              <a:defRPr sz="1200">
                <a:solidFill>
                  <a:srgbClr val="222222"/>
                </a:solidFill>
              </a:defRPr>
            </a:lvl7pPr>
            <a:lvl8pPr lvl="7" rtl="0">
              <a:spcBef>
                <a:spcPts val="0"/>
              </a:spcBef>
              <a:spcAft>
                <a:spcPts val="0"/>
              </a:spcAft>
              <a:buClr>
                <a:srgbClr val="222222"/>
              </a:buClr>
              <a:buSzPts val="1200"/>
              <a:buNone/>
              <a:defRPr sz="1200">
                <a:solidFill>
                  <a:srgbClr val="222222"/>
                </a:solidFill>
              </a:defRPr>
            </a:lvl8pPr>
            <a:lvl9pPr lvl="8" rtl="0">
              <a:spcBef>
                <a:spcPts val="0"/>
              </a:spcBef>
              <a:spcAft>
                <a:spcPts val="0"/>
              </a:spcAft>
              <a:buClr>
                <a:srgbClr val="222222"/>
              </a:buClr>
              <a:buSzPts val="1200"/>
              <a:buNone/>
              <a:defRPr sz="1200">
                <a:solidFill>
                  <a:srgbClr val="222222"/>
                </a:solidFill>
              </a:defRPr>
            </a:lvl9pPr>
          </a:lstStyle>
          <a:p>
            <a:endParaRPr/>
          </a:p>
        </p:txBody>
      </p:sp>
      <p:sp>
        <p:nvSpPr>
          <p:cNvPr id="57" name="Google Shape;57;p9"/>
          <p:cNvSpPr txBox="1">
            <a:spLocks noGrp="1"/>
          </p:cNvSpPr>
          <p:nvPr>
            <p:ph type="body" idx="1"/>
          </p:nvPr>
        </p:nvSpPr>
        <p:spPr>
          <a:xfrm>
            <a:off x="540300" y="1533475"/>
            <a:ext cx="4180800" cy="2438400"/>
          </a:xfrm>
          <a:prstGeom prst="rect">
            <a:avLst/>
          </a:prstGeom>
        </p:spPr>
        <p:txBody>
          <a:bodyPr spcFirstLastPara="1" wrap="square" lIns="0" tIns="91425" rIns="0" bIns="91425" anchor="t" anchorCtr="0">
            <a:noAutofit/>
          </a:bodyPr>
          <a:lstStyle>
            <a:lvl1pPr marL="457200" lvl="0" indent="-304800" rtl="0">
              <a:spcBef>
                <a:spcPts val="0"/>
              </a:spcBef>
              <a:spcAft>
                <a:spcPts val="0"/>
              </a:spcAft>
              <a:buClr>
                <a:srgbClr val="222222"/>
              </a:buClr>
              <a:buSzPts val="1200"/>
              <a:buChar char="●"/>
              <a:defRPr sz="1200">
                <a:solidFill>
                  <a:srgbClr val="222222"/>
                </a:solidFill>
              </a:defRPr>
            </a:lvl1pPr>
            <a:lvl2pPr marL="914400" lvl="1" indent="-304800" rtl="0">
              <a:spcBef>
                <a:spcPts val="0"/>
              </a:spcBef>
              <a:spcAft>
                <a:spcPts val="0"/>
              </a:spcAft>
              <a:buClr>
                <a:srgbClr val="222222"/>
              </a:buClr>
              <a:buSzPts val="1200"/>
              <a:buChar char="○"/>
              <a:defRPr sz="1200">
                <a:solidFill>
                  <a:srgbClr val="222222"/>
                </a:solidFill>
              </a:defRPr>
            </a:lvl2pPr>
            <a:lvl3pPr marL="1371600" lvl="2" indent="-304800" rtl="0">
              <a:spcBef>
                <a:spcPts val="0"/>
              </a:spcBef>
              <a:spcAft>
                <a:spcPts val="0"/>
              </a:spcAft>
              <a:buClr>
                <a:srgbClr val="222222"/>
              </a:buClr>
              <a:buSzPts val="1200"/>
              <a:buChar char="■"/>
              <a:defRPr sz="1200">
                <a:solidFill>
                  <a:srgbClr val="222222"/>
                </a:solidFill>
              </a:defRPr>
            </a:lvl3pPr>
            <a:lvl4pPr marL="1828800" lvl="3" indent="-304800" rtl="0">
              <a:spcBef>
                <a:spcPts val="0"/>
              </a:spcBef>
              <a:spcAft>
                <a:spcPts val="0"/>
              </a:spcAft>
              <a:buClr>
                <a:srgbClr val="222222"/>
              </a:buClr>
              <a:buSzPts val="1200"/>
              <a:buChar char="●"/>
              <a:defRPr sz="1200">
                <a:solidFill>
                  <a:srgbClr val="222222"/>
                </a:solidFill>
              </a:defRPr>
            </a:lvl4pPr>
            <a:lvl5pPr marL="2286000" lvl="4" indent="-304800" rtl="0">
              <a:spcBef>
                <a:spcPts val="0"/>
              </a:spcBef>
              <a:spcAft>
                <a:spcPts val="0"/>
              </a:spcAft>
              <a:buClr>
                <a:srgbClr val="222222"/>
              </a:buClr>
              <a:buSzPts val="1200"/>
              <a:buChar char="○"/>
              <a:defRPr sz="1200">
                <a:solidFill>
                  <a:srgbClr val="222222"/>
                </a:solidFill>
              </a:defRPr>
            </a:lvl5pPr>
            <a:lvl6pPr marL="2743200" lvl="5" indent="-304800" rtl="0">
              <a:spcBef>
                <a:spcPts val="0"/>
              </a:spcBef>
              <a:spcAft>
                <a:spcPts val="0"/>
              </a:spcAft>
              <a:buClr>
                <a:srgbClr val="222222"/>
              </a:buClr>
              <a:buSzPts val="1200"/>
              <a:buChar char="■"/>
              <a:defRPr sz="1200">
                <a:solidFill>
                  <a:srgbClr val="222222"/>
                </a:solidFill>
              </a:defRPr>
            </a:lvl6pPr>
            <a:lvl7pPr marL="3200400" lvl="6" indent="-304800" rtl="0">
              <a:spcBef>
                <a:spcPts val="0"/>
              </a:spcBef>
              <a:spcAft>
                <a:spcPts val="0"/>
              </a:spcAft>
              <a:buClr>
                <a:srgbClr val="222222"/>
              </a:buClr>
              <a:buSzPts val="1200"/>
              <a:buChar char="●"/>
              <a:defRPr sz="1200">
                <a:solidFill>
                  <a:srgbClr val="222222"/>
                </a:solidFill>
              </a:defRPr>
            </a:lvl7pPr>
            <a:lvl8pPr marL="3657600" lvl="7" indent="-304800" rtl="0">
              <a:spcBef>
                <a:spcPts val="0"/>
              </a:spcBef>
              <a:spcAft>
                <a:spcPts val="0"/>
              </a:spcAft>
              <a:buClr>
                <a:srgbClr val="222222"/>
              </a:buClr>
              <a:buSzPts val="1200"/>
              <a:buChar char="○"/>
              <a:defRPr sz="1200">
                <a:solidFill>
                  <a:srgbClr val="222222"/>
                </a:solidFill>
              </a:defRPr>
            </a:lvl8pPr>
            <a:lvl9pPr marL="4114800" lvl="8" indent="-304800" rtl="0">
              <a:spcBef>
                <a:spcPts val="0"/>
              </a:spcBef>
              <a:spcAft>
                <a:spcPts val="0"/>
              </a:spcAft>
              <a:buClr>
                <a:srgbClr val="222222"/>
              </a:buClr>
              <a:buSzPts val="1200"/>
              <a:buChar char="■"/>
              <a:defRPr sz="1200">
                <a:solidFill>
                  <a:srgbClr val="22222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cus/Case Study">
  <p:cSld name="SECTION_TITLE_AND_DESCRIPTION_1">
    <p:spTree>
      <p:nvGrpSpPr>
        <p:cNvPr id="1" name="Shape 58"/>
        <p:cNvGrpSpPr/>
        <p:nvPr/>
      </p:nvGrpSpPr>
      <p:grpSpPr>
        <a:xfrm>
          <a:off x="0" y="0"/>
          <a:ext cx="0" cy="0"/>
          <a:chOff x="0" y="0"/>
          <a:chExt cx="0" cy="0"/>
        </a:xfrm>
      </p:grpSpPr>
      <p:sp>
        <p:nvSpPr>
          <p:cNvPr id="59" name="Google Shape;59;p10"/>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10"/>
          <p:cNvPicPr preferRelativeResize="0"/>
          <p:nvPr/>
        </p:nvPicPr>
        <p:blipFill>
          <a:blip r:embed="rId2">
            <a:alphaModFix amt="45000"/>
          </a:blip>
          <a:stretch>
            <a:fillRect/>
          </a:stretch>
        </p:blipFill>
        <p:spPr>
          <a:xfrm>
            <a:off x="8382927" y="4839626"/>
            <a:ext cx="309675" cy="154650"/>
          </a:xfrm>
          <a:prstGeom prst="rect">
            <a:avLst/>
          </a:prstGeom>
          <a:noFill/>
          <a:ln>
            <a:noFill/>
          </a:ln>
        </p:spPr>
      </p:pic>
      <p:sp>
        <p:nvSpPr>
          <p:cNvPr id="61" name="Google Shape;61;p10"/>
          <p:cNvSpPr txBox="1">
            <a:spLocks noGrp="1"/>
          </p:cNvSpPr>
          <p:nvPr>
            <p:ph type="title"/>
          </p:nvPr>
        </p:nvSpPr>
        <p:spPr>
          <a:xfrm>
            <a:off x="540300" y="1130825"/>
            <a:ext cx="5417400" cy="5727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2400"/>
              <a:buNone/>
              <a:defRPr sz="2400">
                <a:solidFill>
                  <a:srgbClr val="222222"/>
                </a:solidFill>
              </a:defRPr>
            </a:lvl1pPr>
            <a:lvl2pPr lvl="1" rtl="0">
              <a:spcBef>
                <a:spcPts val="0"/>
              </a:spcBef>
              <a:spcAft>
                <a:spcPts val="0"/>
              </a:spcAft>
              <a:buClr>
                <a:srgbClr val="222222"/>
              </a:buClr>
              <a:buSzPts val="2800"/>
              <a:buNone/>
              <a:defRPr>
                <a:solidFill>
                  <a:srgbClr val="222222"/>
                </a:solidFill>
              </a:defRPr>
            </a:lvl2pPr>
            <a:lvl3pPr lvl="2" rtl="0">
              <a:spcBef>
                <a:spcPts val="0"/>
              </a:spcBef>
              <a:spcAft>
                <a:spcPts val="0"/>
              </a:spcAft>
              <a:buClr>
                <a:srgbClr val="222222"/>
              </a:buClr>
              <a:buSzPts val="2800"/>
              <a:buNone/>
              <a:defRPr>
                <a:solidFill>
                  <a:srgbClr val="222222"/>
                </a:solidFill>
              </a:defRPr>
            </a:lvl3pPr>
            <a:lvl4pPr lvl="3" rtl="0">
              <a:spcBef>
                <a:spcPts val="0"/>
              </a:spcBef>
              <a:spcAft>
                <a:spcPts val="0"/>
              </a:spcAft>
              <a:buClr>
                <a:srgbClr val="222222"/>
              </a:buClr>
              <a:buSzPts val="2800"/>
              <a:buNone/>
              <a:defRPr>
                <a:solidFill>
                  <a:srgbClr val="222222"/>
                </a:solidFill>
              </a:defRPr>
            </a:lvl4pPr>
            <a:lvl5pPr lvl="4" rtl="0">
              <a:spcBef>
                <a:spcPts val="0"/>
              </a:spcBef>
              <a:spcAft>
                <a:spcPts val="0"/>
              </a:spcAft>
              <a:buClr>
                <a:srgbClr val="222222"/>
              </a:buClr>
              <a:buSzPts val="2800"/>
              <a:buNone/>
              <a:defRPr>
                <a:solidFill>
                  <a:srgbClr val="222222"/>
                </a:solidFill>
              </a:defRPr>
            </a:lvl5pPr>
            <a:lvl6pPr lvl="5" rtl="0">
              <a:spcBef>
                <a:spcPts val="0"/>
              </a:spcBef>
              <a:spcAft>
                <a:spcPts val="0"/>
              </a:spcAft>
              <a:buClr>
                <a:srgbClr val="222222"/>
              </a:buClr>
              <a:buSzPts val="2800"/>
              <a:buNone/>
              <a:defRPr>
                <a:solidFill>
                  <a:srgbClr val="222222"/>
                </a:solidFill>
              </a:defRPr>
            </a:lvl6pPr>
            <a:lvl7pPr lvl="6" rtl="0">
              <a:spcBef>
                <a:spcPts val="0"/>
              </a:spcBef>
              <a:spcAft>
                <a:spcPts val="0"/>
              </a:spcAft>
              <a:buClr>
                <a:srgbClr val="222222"/>
              </a:buClr>
              <a:buSzPts val="2800"/>
              <a:buNone/>
              <a:defRPr>
                <a:solidFill>
                  <a:srgbClr val="222222"/>
                </a:solidFill>
              </a:defRPr>
            </a:lvl7pPr>
            <a:lvl8pPr lvl="7" rtl="0">
              <a:spcBef>
                <a:spcPts val="0"/>
              </a:spcBef>
              <a:spcAft>
                <a:spcPts val="0"/>
              </a:spcAft>
              <a:buClr>
                <a:srgbClr val="222222"/>
              </a:buClr>
              <a:buSzPts val="2800"/>
              <a:buNone/>
              <a:defRPr>
                <a:solidFill>
                  <a:srgbClr val="222222"/>
                </a:solidFill>
              </a:defRPr>
            </a:lvl8pPr>
            <a:lvl9pPr lvl="8" rtl="0">
              <a:spcBef>
                <a:spcPts val="0"/>
              </a:spcBef>
              <a:spcAft>
                <a:spcPts val="0"/>
              </a:spcAft>
              <a:buClr>
                <a:srgbClr val="222222"/>
              </a:buClr>
              <a:buSzPts val="2800"/>
              <a:buNone/>
              <a:defRPr>
                <a:solidFill>
                  <a:srgbClr val="222222"/>
                </a:solidFill>
              </a:defRPr>
            </a:lvl9pPr>
          </a:lstStyle>
          <a:p>
            <a:endParaRPr/>
          </a:p>
        </p:txBody>
      </p:sp>
      <p:sp>
        <p:nvSpPr>
          <p:cNvPr id="62" name="Google Shape;62;p10"/>
          <p:cNvSpPr txBox="1">
            <a:spLocks noGrp="1"/>
          </p:cNvSpPr>
          <p:nvPr>
            <p:ph type="body" idx="1"/>
          </p:nvPr>
        </p:nvSpPr>
        <p:spPr>
          <a:xfrm>
            <a:off x="540300" y="1838275"/>
            <a:ext cx="4180800" cy="2755500"/>
          </a:xfrm>
          <a:prstGeom prst="rect">
            <a:avLst/>
          </a:prstGeom>
        </p:spPr>
        <p:txBody>
          <a:bodyPr spcFirstLastPara="1" wrap="square" lIns="0" tIns="91425" rIns="0" bIns="91425" anchor="t" anchorCtr="0">
            <a:noAutofit/>
          </a:bodyPr>
          <a:lstStyle>
            <a:lvl1pPr marL="457200" lvl="0" indent="-304800" rtl="0">
              <a:spcBef>
                <a:spcPts val="0"/>
              </a:spcBef>
              <a:spcAft>
                <a:spcPts val="0"/>
              </a:spcAft>
              <a:buClr>
                <a:srgbClr val="222222"/>
              </a:buClr>
              <a:buSzPts val="1200"/>
              <a:buChar char="●"/>
              <a:defRPr sz="1200">
                <a:solidFill>
                  <a:srgbClr val="222222"/>
                </a:solidFill>
              </a:defRPr>
            </a:lvl1pPr>
            <a:lvl2pPr marL="914400" lvl="1" indent="-304800" rtl="0">
              <a:spcBef>
                <a:spcPts val="0"/>
              </a:spcBef>
              <a:spcAft>
                <a:spcPts val="0"/>
              </a:spcAft>
              <a:buClr>
                <a:srgbClr val="222222"/>
              </a:buClr>
              <a:buSzPts val="1200"/>
              <a:buChar char="○"/>
              <a:defRPr sz="1200">
                <a:solidFill>
                  <a:srgbClr val="222222"/>
                </a:solidFill>
              </a:defRPr>
            </a:lvl2pPr>
            <a:lvl3pPr marL="1371600" lvl="2" indent="-304800" rtl="0">
              <a:spcBef>
                <a:spcPts val="0"/>
              </a:spcBef>
              <a:spcAft>
                <a:spcPts val="0"/>
              </a:spcAft>
              <a:buClr>
                <a:srgbClr val="222222"/>
              </a:buClr>
              <a:buSzPts val="1200"/>
              <a:buChar char="■"/>
              <a:defRPr sz="1200">
                <a:solidFill>
                  <a:srgbClr val="222222"/>
                </a:solidFill>
              </a:defRPr>
            </a:lvl3pPr>
            <a:lvl4pPr marL="1828800" lvl="3" indent="-304800" rtl="0">
              <a:spcBef>
                <a:spcPts val="0"/>
              </a:spcBef>
              <a:spcAft>
                <a:spcPts val="0"/>
              </a:spcAft>
              <a:buClr>
                <a:srgbClr val="222222"/>
              </a:buClr>
              <a:buSzPts val="1200"/>
              <a:buChar char="●"/>
              <a:defRPr sz="1200">
                <a:solidFill>
                  <a:srgbClr val="222222"/>
                </a:solidFill>
              </a:defRPr>
            </a:lvl4pPr>
            <a:lvl5pPr marL="2286000" lvl="4" indent="-304800" rtl="0">
              <a:spcBef>
                <a:spcPts val="0"/>
              </a:spcBef>
              <a:spcAft>
                <a:spcPts val="0"/>
              </a:spcAft>
              <a:buClr>
                <a:srgbClr val="222222"/>
              </a:buClr>
              <a:buSzPts val="1200"/>
              <a:buChar char="○"/>
              <a:defRPr sz="1200">
                <a:solidFill>
                  <a:srgbClr val="222222"/>
                </a:solidFill>
              </a:defRPr>
            </a:lvl5pPr>
            <a:lvl6pPr marL="2743200" lvl="5" indent="-304800" rtl="0">
              <a:spcBef>
                <a:spcPts val="0"/>
              </a:spcBef>
              <a:spcAft>
                <a:spcPts val="0"/>
              </a:spcAft>
              <a:buClr>
                <a:srgbClr val="222222"/>
              </a:buClr>
              <a:buSzPts val="1200"/>
              <a:buChar char="■"/>
              <a:defRPr sz="1200">
                <a:solidFill>
                  <a:srgbClr val="222222"/>
                </a:solidFill>
              </a:defRPr>
            </a:lvl6pPr>
            <a:lvl7pPr marL="3200400" lvl="6" indent="-304800" rtl="0">
              <a:spcBef>
                <a:spcPts val="0"/>
              </a:spcBef>
              <a:spcAft>
                <a:spcPts val="0"/>
              </a:spcAft>
              <a:buClr>
                <a:srgbClr val="222222"/>
              </a:buClr>
              <a:buSzPts val="1200"/>
              <a:buChar char="●"/>
              <a:defRPr sz="1200">
                <a:solidFill>
                  <a:srgbClr val="222222"/>
                </a:solidFill>
              </a:defRPr>
            </a:lvl7pPr>
            <a:lvl8pPr marL="3657600" lvl="7" indent="-304800" rtl="0">
              <a:spcBef>
                <a:spcPts val="0"/>
              </a:spcBef>
              <a:spcAft>
                <a:spcPts val="0"/>
              </a:spcAft>
              <a:buClr>
                <a:srgbClr val="222222"/>
              </a:buClr>
              <a:buSzPts val="1200"/>
              <a:buChar char="○"/>
              <a:defRPr sz="1200">
                <a:solidFill>
                  <a:srgbClr val="222222"/>
                </a:solidFill>
              </a:defRPr>
            </a:lvl8pPr>
            <a:lvl9pPr marL="4114800" lvl="8" indent="-304800" rtl="0">
              <a:spcBef>
                <a:spcPts val="0"/>
              </a:spcBef>
              <a:spcAft>
                <a:spcPts val="0"/>
              </a:spcAft>
              <a:buClr>
                <a:srgbClr val="222222"/>
              </a:buClr>
              <a:buSzPts val="1200"/>
              <a:buChar char="■"/>
              <a:defRPr sz="1200">
                <a:solidFill>
                  <a:srgbClr val="222222"/>
                </a:solidFill>
              </a:defRPr>
            </a:lvl9pPr>
          </a:lstStyle>
          <a:p>
            <a:endParaRPr/>
          </a:p>
        </p:txBody>
      </p:sp>
      <p:sp>
        <p:nvSpPr>
          <p:cNvPr id="63" name="Google Shape;63;p10"/>
          <p:cNvSpPr/>
          <p:nvPr/>
        </p:nvSpPr>
        <p:spPr>
          <a:xfrm>
            <a:off x="0" y="0"/>
            <a:ext cx="9164400" cy="780300"/>
          </a:xfrm>
          <a:prstGeom prst="rect">
            <a:avLst/>
          </a:prstGeom>
          <a:solidFill>
            <a:srgbClr val="F2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title" idx="2"/>
          </p:nvPr>
        </p:nvSpPr>
        <p:spPr>
          <a:xfrm>
            <a:off x="540300" y="206250"/>
            <a:ext cx="4389600" cy="485100"/>
          </a:xfrm>
          <a:prstGeom prst="rect">
            <a:avLst/>
          </a:prstGeom>
        </p:spPr>
        <p:txBody>
          <a:bodyPr spcFirstLastPara="1" wrap="square" lIns="0" tIns="91425" rIns="0" bIns="91425" anchor="t"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ed List">
  <p:cSld name="SECTION_TITLE_AND_DESCRIPTION_1_1">
    <p:spTree>
      <p:nvGrpSpPr>
        <p:cNvPr id="1" name="Shape 78"/>
        <p:cNvGrpSpPr/>
        <p:nvPr/>
      </p:nvGrpSpPr>
      <p:grpSpPr>
        <a:xfrm>
          <a:off x="0" y="0"/>
          <a:ext cx="0" cy="0"/>
          <a:chOff x="0" y="0"/>
          <a:chExt cx="0" cy="0"/>
        </a:xfrm>
      </p:grpSpPr>
      <p:sp>
        <p:nvSpPr>
          <p:cNvPr id="79" name="Google Shape;79;p12"/>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2"/>
          <p:cNvPicPr preferRelativeResize="0"/>
          <p:nvPr/>
        </p:nvPicPr>
        <p:blipFill>
          <a:blip r:embed="rId2">
            <a:alphaModFix amt="45000"/>
          </a:blip>
          <a:stretch>
            <a:fillRect/>
          </a:stretch>
        </p:blipFill>
        <p:spPr>
          <a:xfrm>
            <a:off x="8382927" y="4839626"/>
            <a:ext cx="309675" cy="154650"/>
          </a:xfrm>
          <a:prstGeom prst="rect">
            <a:avLst/>
          </a:prstGeom>
          <a:noFill/>
          <a:ln>
            <a:noFill/>
          </a:ln>
        </p:spPr>
      </p:pic>
      <p:sp>
        <p:nvSpPr>
          <p:cNvPr id="81" name="Google Shape;81;p12"/>
          <p:cNvSpPr txBox="1">
            <a:spLocks noGrp="1"/>
          </p:cNvSpPr>
          <p:nvPr>
            <p:ph type="title"/>
          </p:nvPr>
        </p:nvSpPr>
        <p:spPr>
          <a:xfrm>
            <a:off x="540300" y="206250"/>
            <a:ext cx="4180800" cy="485100"/>
          </a:xfrm>
          <a:prstGeom prst="rect">
            <a:avLst/>
          </a:prstGeom>
        </p:spPr>
        <p:txBody>
          <a:bodyPr spcFirstLastPara="1" wrap="square" lIns="0" tIns="91425" rIns="0" bIns="91425" anchor="t" anchorCtr="0">
            <a:noAutofit/>
          </a:bodyPr>
          <a:lstStyle>
            <a:lvl1pPr lvl="0" rtl="0">
              <a:spcBef>
                <a:spcPts val="0"/>
              </a:spcBef>
              <a:spcAft>
                <a:spcPts val="0"/>
              </a:spcAft>
              <a:buClr>
                <a:srgbClr val="222222"/>
              </a:buClr>
              <a:buSzPts val="1200"/>
              <a:buNone/>
              <a:defRPr sz="1200">
                <a:solidFill>
                  <a:srgbClr val="222222"/>
                </a:solidFill>
              </a:defRPr>
            </a:lvl1pPr>
            <a:lvl2pPr lvl="1" rtl="0">
              <a:spcBef>
                <a:spcPts val="0"/>
              </a:spcBef>
              <a:spcAft>
                <a:spcPts val="0"/>
              </a:spcAft>
              <a:buClr>
                <a:srgbClr val="222222"/>
              </a:buClr>
              <a:buSzPts val="1200"/>
              <a:buNone/>
              <a:defRPr sz="1200">
                <a:solidFill>
                  <a:srgbClr val="222222"/>
                </a:solidFill>
              </a:defRPr>
            </a:lvl2pPr>
            <a:lvl3pPr lvl="2" rtl="0">
              <a:spcBef>
                <a:spcPts val="0"/>
              </a:spcBef>
              <a:spcAft>
                <a:spcPts val="0"/>
              </a:spcAft>
              <a:buClr>
                <a:srgbClr val="222222"/>
              </a:buClr>
              <a:buSzPts val="1200"/>
              <a:buNone/>
              <a:defRPr sz="1200">
                <a:solidFill>
                  <a:srgbClr val="222222"/>
                </a:solidFill>
              </a:defRPr>
            </a:lvl3pPr>
            <a:lvl4pPr lvl="3" rtl="0">
              <a:spcBef>
                <a:spcPts val="0"/>
              </a:spcBef>
              <a:spcAft>
                <a:spcPts val="0"/>
              </a:spcAft>
              <a:buClr>
                <a:srgbClr val="222222"/>
              </a:buClr>
              <a:buSzPts val="1200"/>
              <a:buNone/>
              <a:defRPr sz="1200">
                <a:solidFill>
                  <a:srgbClr val="222222"/>
                </a:solidFill>
              </a:defRPr>
            </a:lvl4pPr>
            <a:lvl5pPr lvl="4" rtl="0">
              <a:spcBef>
                <a:spcPts val="0"/>
              </a:spcBef>
              <a:spcAft>
                <a:spcPts val="0"/>
              </a:spcAft>
              <a:buClr>
                <a:srgbClr val="222222"/>
              </a:buClr>
              <a:buSzPts val="1200"/>
              <a:buNone/>
              <a:defRPr sz="1200">
                <a:solidFill>
                  <a:srgbClr val="222222"/>
                </a:solidFill>
              </a:defRPr>
            </a:lvl5pPr>
            <a:lvl6pPr lvl="5" rtl="0">
              <a:spcBef>
                <a:spcPts val="0"/>
              </a:spcBef>
              <a:spcAft>
                <a:spcPts val="0"/>
              </a:spcAft>
              <a:buClr>
                <a:srgbClr val="222222"/>
              </a:buClr>
              <a:buSzPts val="1200"/>
              <a:buNone/>
              <a:defRPr sz="1200">
                <a:solidFill>
                  <a:srgbClr val="222222"/>
                </a:solidFill>
              </a:defRPr>
            </a:lvl6pPr>
            <a:lvl7pPr lvl="6" rtl="0">
              <a:spcBef>
                <a:spcPts val="0"/>
              </a:spcBef>
              <a:spcAft>
                <a:spcPts val="0"/>
              </a:spcAft>
              <a:buClr>
                <a:srgbClr val="222222"/>
              </a:buClr>
              <a:buSzPts val="1200"/>
              <a:buNone/>
              <a:defRPr sz="1200">
                <a:solidFill>
                  <a:srgbClr val="222222"/>
                </a:solidFill>
              </a:defRPr>
            </a:lvl7pPr>
            <a:lvl8pPr lvl="7" rtl="0">
              <a:spcBef>
                <a:spcPts val="0"/>
              </a:spcBef>
              <a:spcAft>
                <a:spcPts val="0"/>
              </a:spcAft>
              <a:buClr>
                <a:srgbClr val="222222"/>
              </a:buClr>
              <a:buSzPts val="1200"/>
              <a:buNone/>
              <a:defRPr sz="1200">
                <a:solidFill>
                  <a:srgbClr val="222222"/>
                </a:solidFill>
              </a:defRPr>
            </a:lvl8pPr>
            <a:lvl9pPr lvl="8" rtl="0">
              <a:spcBef>
                <a:spcPts val="0"/>
              </a:spcBef>
              <a:spcAft>
                <a:spcPts val="0"/>
              </a:spcAft>
              <a:buClr>
                <a:srgbClr val="222222"/>
              </a:buClr>
              <a:buSzPts val="1200"/>
              <a:buNone/>
              <a:defRPr sz="1200">
                <a:solidFill>
                  <a:srgbClr val="222222"/>
                </a:solidFill>
              </a:defRPr>
            </a:lvl9pPr>
          </a:lstStyle>
          <a:p>
            <a:endParaRPr/>
          </a:p>
        </p:txBody>
      </p:sp>
      <p:sp>
        <p:nvSpPr>
          <p:cNvPr id="82" name="Google Shape;82;p12"/>
          <p:cNvSpPr txBox="1">
            <a:spLocks noGrp="1"/>
          </p:cNvSpPr>
          <p:nvPr>
            <p:ph type="title" idx="2"/>
          </p:nvPr>
        </p:nvSpPr>
        <p:spPr>
          <a:xfrm>
            <a:off x="540300" y="2204100"/>
            <a:ext cx="1624800" cy="572700"/>
          </a:xfrm>
          <a:prstGeom prst="rect">
            <a:avLst/>
          </a:prstGeom>
        </p:spPr>
        <p:txBody>
          <a:bodyPr spcFirstLastPara="1" wrap="square" lIns="0" tIns="91425" rIns="0" bIns="91425" anchor="t" anchorCtr="0">
            <a:noAutofit/>
          </a:bodyPr>
          <a:lstStyle>
            <a:lvl1pPr lvl="0" rtl="0">
              <a:spcBef>
                <a:spcPts val="0"/>
              </a:spcBef>
              <a:spcAft>
                <a:spcPts val="0"/>
              </a:spcAft>
              <a:buClr>
                <a:srgbClr val="07536D"/>
              </a:buClr>
              <a:buSzPts val="1800"/>
              <a:buNone/>
              <a:defRPr sz="1800">
                <a:solidFill>
                  <a:srgbClr val="07536D"/>
                </a:solidFill>
              </a:defRPr>
            </a:lvl1pPr>
            <a:lvl2pPr lvl="1" rtl="0">
              <a:spcBef>
                <a:spcPts val="0"/>
              </a:spcBef>
              <a:spcAft>
                <a:spcPts val="0"/>
              </a:spcAft>
              <a:buClr>
                <a:srgbClr val="222222"/>
              </a:buClr>
              <a:buSzPts val="2800"/>
              <a:buNone/>
              <a:defRPr>
                <a:solidFill>
                  <a:srgbClr val="222222"/>
                </a:solidFill>
              </a:defRPr>
            </a:lvl2pPr>
            <a:lvl3pPr lvl="2" rtl="0">
              <a:spcBef>
                <a:spcPts val="0"/>
              </a:spcBef>
              <a:spcAft>
                <a:spcPts val="0"/>
              </a:spcAft>
              <a:buClr>
                <a:srgbClr val="222222"/>
              </a:buClr>
              <a:buSzPts val="2800"/>
              <a:buNone/>
              <a:defRPr>
                <a:solidFill>
                  <a:srgbClr val="222222"/>
                </a:solidFill>
              </a:defRPr>
            </a:lvl3pPr>
            <a:lvl4pPr lvl="3" rtl="0">
              <a:spcBef>
                <a:spcPts val="0"/>
              </a:spcBef>
              <a:spcAft>
                <a:spcPts val="0"/>
              </a:spcAft>
              <a:buClr>
                <a:srgbClr val="222222"/>
              </a:buClr>
              <a:buSzPts val="2800"/>
              <a:buNone/>
              <a:defRPr>
                <a:solidFill>
                  <a:srgbClr val="222222"/>
                </a:solidFill>
              </a:defRPr>
            </a:lvl4pPr>
            <a:lvl5pPr lvl="4" rtl="0">
              <a:spcBef>
                <a:spcPts val="0"/>
              </a:spcBef>
              <a:spcAft>
                <a:spcPts val="0"/>
              </a:spcAft>
              <a:buClr>
                <a:srgbClr val="222222"/>
              </a:buClr>
              <a:buSzPts val="2800"/>
              <a:buNone/>
              <a:defRPr>
                <a:solidFill>
                  <a:srgbClr val="222222"/>
                </a:solidFill>
              </a:defRPr>
            </a:lvl5pPr>
            <a:lvl6pPr lvl="5" rtl="0">
              <a:spcBef>
                <a:spcPts val="0"/>
              </a:spcBef>
              <a:spcAft>
                <a:spcPts val="0"/>
              </a:spcAft>
              <a:buClr>
                <a:srgbClr val="222222"/>
              </a:buClr>
              <a:buSzPts val="2800"/>
              <a:buNone/>
              <a:defRPr>
                <a:solidFill>
                  <a:srgbClr val="222222"/>
                </a:solidFill>
              </a:defRPr>
            </a:lvl6pPr>
            <a:lvl7pPr lvl="6" rtl="0">
              <a:spcBef>
                <a:spcPts val="0"/>
              </a:spcBef>
              <a:spcAft>
                <a:spcPts val="0"/>
              </a:spcAft>
              <a:buClr>
                <a:srgbClr val="222222"/>
              </a:buClr>
              <a:buSzPts val="2800"/>
              <a:buNone/>
              <a:defRPr>
                <a:solidFill>
                  <a:srgbClr val="222222"/>
                </a:solidFill>
              </a:defRPr>
            </a:lvl7pPr>
            <a:lvl8pPr lvl="7" rtl="0">
              <a:spcBef>
                <a:spcPts val="0"/>
              </a:spcBef>
              <a:spcAft>
                <a:spcPts val="0"/>
              </a:spcAft>
              <a:buClr>
                <a:srgbClr val="222222"/>
              </a:buClr>
              <a:buSzPts val="2800"/>
              <a:buNone/>
              <a:defRPr>
                <a:solidFill>
                  <a:srgbClr val="222222"/>
                </a:solidFill>
              </a:defRPr>
            </a:lvl8pPr>
            <a:lvl9pPr lvl="8" rtl="0">
              <a:spcBef>
                <a:spcPts val="0"/>
              </a:spcBef>
              <a:spcAft>
                <a:spcPts val="0"/>
              </a:spcAft>
              <a:buClr>
                <a:srgbClr val="222222"/>
              </a:buClr>
              <a:buSzPts val="2800"/>
              <a:buNone/>
              <a:defRPr>
                <a:solidFill>
                  <a:srgbClr val="222222"/>
                </a:solidFill>
              </a:defRPr>
            </a:lvl9pPr>
          </a:lstStyle>
          <a:p>
            <a:endParaRPr/>
          </a:p>
        </p:txBody>
      </p:sp>
      <p:sp>
        <p:nvSpPr>
          <p:cNvPr id="83" name="Google Shape;83;p12"/>
          <p:cNvSpPr txBox="1">
            <a:spLocks noGrp="1"/>
          </p:cNvSpPr>
          <p:nvPr>
            <p:ph type="title" idx="3"/>
          </p:nvPr>
        </p:nvSpPr>
        <p:spPr>
          <a:xfrm>
            <a:off x="2648175" y="2204100"/>
            <a:ext cx="1624800" cy="572700"/>
          </a:xfrm>
          <a:prstGeom prst="rect">
            <a:avLst/>
          </a:prstGeom>
        </p:spPr>
        <p:txBody>
          <a:bodyPr spcFirstLastPara="1" wrap="square" lIns="0" tIns="91425" rIns="0" bIns="91425" anchor="t" anchorCtr="0">
            <a:noAutofit/>
          </a:bodyPr>
          <a:lstStyle>
            <a:lvl1pPr lvl="0" rtl="0">
              <a:spcBef>
                <a:spcPts val="0"/>
              </a:spcBef>
              <a:spcAft>
                <a:spcPts val="0"/>
              </a:spcAft>
              <a:buClr>
                <a:srgbClr val="287D7D"/>
              </a:buClr>
              <a:buSzPts val="1800"/>
              <a:buNone/>
              <a:defRPr sz="1800">
                <a:solidFill>
                  <a:srgbClr val="287D7D"/>
                </a:solidFill>
              </a:defRPr>
            </a:lvl1pPr>
            <a:lvl2pPr lvl="1" rtl="0">
              <a:spcBef>
                <a:spcPts val="0"/>
              </a:spcBef>
              <a:spcAft>
                <a:spcPts val="0"/>
              </a:spcAft>
              <a:buClr>
                <a:srgbClr val="287D7D"/>
              </a:buClr>
              <a:buSzPts val="2800"/>
              <a:buNone/>
              <a:defRPr>
                <a:solidFill>
                  <a:srgbClr val="287D7D"/>
                </a:solidFill>
              </a:defRPr>
            </a:lvl2pPr>
            <a:lvl3pPr lvl="2" rtl="0">
              <a:spcBef>
                <a:spcPts val="0"/>
              </a:spcBef>
              <a:spcAft>
                <a:spcPts val="0"/>
              </a:spcAft>
              <a:buClr>
                <a:srgbClr val="287D7D"/>
              </a:buClr>
              <a:buSzPts val="2800"/>
              <a:buNone/>
              <a:defRPr>
                <a:solidFill>
                  <a:srgbClr val="287D7D"/>
                </a:solidFill>
              </a:defRPr>
            </a:lvl3pPr>
            <a:lvl4pPr lvl="3" rtl="0">
              <a:spcBef>
                <a:spcPts val="0"/>
              </a:spcBef>
              <a:spcAft>
                <a:spcPts val="0"/>
              </a:spcAft>
              <a:buClr>
                <a:srgbClr val="287D7D"/>
              </a:buClr>
              <a:buSzPts val="2800"/>
              <a:buNone/>
              <a:defRPr>
                <a:solidFill>
                  <a:srgbClr val="287D7D"/>
                </a:solidFill>
              </a:defRPr>
            </a:lvl4pPr>
            <a:lvl5pPr lvl="4" rtl="0">
              <a:spcBef>
                <a:spcPts val="0"/>
              </a:spcBef>
              <a:spcAft>
                <a:spcPts val="0"/>
              </a:spcAft>
              <a:buClr>
                <a:srgbClr val="287D7D"/>
              </a:buClr>
              <a:buSzPts val="2800"/>
              <a:buNone/>
              <a:defRPr>
                <a:solidFill>
                  <a:srgbClr val="287D7D"/>
                </a:solidFill>
              </a:defRPr>
            </a:lvl5pPr>
            <a:lvl6pPr lvl="5" rtl="0">
              <a:spcBef>
                <a:spcPts val="0"/>
              </a:spcBef>
              <a:spcAft>
                <a:spcPts val="0"/>
              </a:spcAft>
              <a:buClr>
                <a:srgbClr val="287D7D"/>
              </a:buClr>
              <a:buSzPts val="2800"/>
              <a:buNone/>
              <a:defRPr>
                <a:solidFill>
                  <a:srgbClr val="287D7D"/>
                </a:solidFill>
              </a:defRPr>
            </a:lvl6pPr>
            <a:lvl7pPr lvl="6" rtl="0">
              <a:spcBef>
                <a:spcPts val="0"/>
              </a:spcBef>
              <a:spcAft>
                <a:spcPts val="0"/>
              </a:spcAft>
              <a:buClr>
                <a:srgbClr val="287D7D"/>
              </a:buClr>
              <a:buSzPts val="2800"/>
              <a:buNone/>
              <a:defRPr>
                <a:solidFill>
                  <a:srgbClr val="287D7D"/>
                </a:solidFill>
              </a:defRPr>
            </a:lvl7pPr>
            <a:lvl8pPr lvl="7" rtl="0">
              <a:spcBef>
                <a:spcPts val="0"/>
              </a:spcBef>
              <a:spcAft>
                <a:spcPts val="0"/>
              </a:spcAft>
              <a:buClr>
                <a:srgbClr val="287D7D"/>
              </a:buClr>
              <a:buSzPts val="2800"/>
              <a:buNone/>
              <a:defRPr>
                <a:solidFill>
                  <a:srgbClr val="287D7D"/>
                </a:solidFill>
              </a:defRPr>
            </a:lvl8pPr>
            <a:lvl9pPr lvl="8" rtl="0">
              <a:spcBef>
                <a:spcPts val="0"/>
              </a:spcBef>
              <a:spcAft>
                <a:spcPts val="0"/>
              </a:spcAft>
              <a:buClr>
                <a:srgbClr val="287D7D"/>
              </a:buClr>
              <a:buSzPts val="2800"/>
              <a:buNone/>
              <a:defRPr>
                <a:solidFill>
                  <a:srgbClr val="287D7D"/>
                </a:solidFill>
              </a:defRPr>
            </a:lvl9pPr>
          </a:lstStyle>
          <a:p>
            <a:endParaRPr/>
          </a:p>
        </p:txBody>
      </p:sp>
      <p:sp>
        <p:nvSpPr>
          <p:cNvPr id="84" name="Google Shape;84;p12"/>
          <p:cNvSpPr txBox="1">
            <a:spLocks noGrp="1"/>
          </p:cNvSpPr>
          <p:nvPr>
            <p:ph type="title" idx="4"/>
          </p:nvPr>
        </p:nvSpPr>
        <p:spPr>
          <a:xfrm>
            <a:off x="4757675" y="2204100"/>
            <a:ext cx="1624800" cy="572700"/>
          </a:xfrm>
          <a:prstGeom prst="rect">
            <a:avLst/>
          </a:prstGeom>
        </p:spPr>
        <p:txBody>
          <a:bodyPr spcFirstLastPara="1" wrap="square" lIns="0" tIns="91425" rIns="0" bIns="91425" anchor="t" anchorCtr="0">
            <a:noAutofit/>
          </a:bodyPr>
          <a:lstStyle>
            <a:lvl1pPr lvl="0" rtl="0">
              <a:spcBef>
                <a:spcPts val="0"/>
              </a:spcBef>
              <a:spcAft>
                <a:spcPts val="0"/>
              </a:spcAft>
              <a:buClr>
                <a:srgbClr val="885278"/>
              </a:buClr>
              <a:buSzPts val="1800"/>
              <a:buNone/>
              <a:defRPr sz="1800">
                <a:solidFill>
                  <a:srgbClr val="885278"/>
                </a:solidFill>
              </a:defRPr>
            </a:lvl1pPr>
            <a:lvl2pPr lvl="1" rtl="0">
              <a:spcBef>
                <a:spcPts val="0"/>
              </a:spcBef>
              <a:spcAft>
                <a:spcPts val="0"/>
              </a:spcAft>
              <a:buClr>
                <a:srgbClr val="885278"/>
              </a:buClr>
              <a:buSzPts val="2800"/>
              <a:buNone/>
              <a:defRPr>
                <a:solidFill>
                  <a:srgbClr val="885278"/>
                </a:solidFill>
              </a:defRPr>
            </a:lvl2pPr>
            <a:lvl3pPr lvl="2" rtl="0">
              <a:spcBef>
                <a:spcPts val="0"/>
              </a:spcBef>
              <a:spcAft>
                <a:spcPts val="0"/>
              </a:spcAft>
              <a:buClr>
                <a:srgbClr val="885278"/>
              </a:buClr>
              <a:buSzPts val="2800"/>
              <a:buNone/>
              <a:defRPr>
                <a:solidFill>
                  <a:srgbClr val="885278"/>
                </a:solidFill>
              </a:defRPr>
            </a:lvl3pPr>
            <a:lvl4pPr lvl="3" rtl="0">
              <a:spcBef>
                <a:spcPts val="0"/>
              </a:spcBef>
              <a:spcAft>
                <a:spcPts val="0"/>
              </a:spcAft>
              <a:buClr>
                <a:srgbClr val="885278"/>
              </a:buClr>
              <a:buSzPts val="2800"/>
              <a:buNone/>
              <a:defRPr>
                <a:solidFill>
                  <a:srgbClr val="885278"/>
                </a:solidFill>
              </a:defRPr>
            </a:lvl4pPr>
            <a:lvl5pPr lvl="4" rtl="0">
              <a:spcBef>
                <a:spcPts val="0"/>
              </a:spcBef>
              <a:spcAft>
                <a:spcPts val="0"/>
              </a:spcAft>
              <a:buClr>
                <a:srgbClr val="885278"/>
              </a:buClr>
              <a:buSzPts val="2800"/>
              <a:buNone/>
              <a:defRPr>
                <a:solidFill>
                  <a:srgbClr val="885278"/>
                </a:solidFill>
              </a:defRPr>
            </a:lvl5pPr>
            <a:lvl6pPr lvl="5" rtl="0">
              <a:spcBef>
                <a:spcPts val="0"/>
              </a:spcBef>
              <a:spcAft>
                <a:spcPts val="0"/>
              </a:spcAft>
              <a:buClr>
                <a:srgbClr val="885278"/>
              </a:buClr>
              <a:buSzPts val="2800"/>
              <a:buNone/>
              <a:defRPr>
                <a:solidFill>
                  <a:srgbClr val="885278"/>
                </a:solidFill>
              </a:defRPr>
            </a:lvl6pPr>
            <a:lvl7pPr lvl="6" rtl="0">
              <a:spcBef>
                <a:spcPts val="0"/>
              </a:spcBef>
              <a:spcAft>
                <a:spcPts val="0"/>
              </a:spcAft>
              <a:buClr>
                <a:srgbClr val="885278"/>
              </a:buClr>
              <a:buSzPts val="2800"/>
              <a:buNone/>
              <a:defRPr>
                <a:solidFill>
                  <a:srgbClr val="885278"/>
                </a:solidFill>
              </a:defRPr>
            </a:lvl7pPr>
            <a:lvl8pPr lvl="7" rtl="0">
              <a:spcBef>
                <a:spcPts val="0"/>
              </a:spcBef>
              <a:spcAft>
                <a:spcPts val="0"/>
              </a:spcAft>
              <a:buClr>
                <a:srgbClr val="885278"/>
              </a:buClr>
              <a:buSzPts val="2800"/>
              <a:buNone/>
              <a:defRPr>
                <a:solidFill>
                  <a:srgbClr val="885278"/>
                </a:solidFill>
              </a:defRPr>
            </a:lvl8pPr>
            <a:lvl9pPr lvl="8" rtl="0">
              <a:spcBef>
                <a:spcPts val="0"/>
              </a:spcBef>
              <a:spcAft>
                <a:spcPts val="0"/>
              </a:spcAft>
              <a:buClr>
                <a:srgbClr val="885278"/>
              </a:buClr>
              <a:buSzPts val="2800"/>
              <a:buNone/>
              <a:defRPr>
                <a:solidFill>
                  <a:srgbClr val="885278"/>
                </a:solidFill>
              </a:defRPr>
            </a:lvl9pPr>
          </a:lstStyle>
          <a:p>
            <a:endParaRPr/>
          </a:p>
        </p:txBody>
      </p:sp>
      <p:sp>
        <p:nvSpPr>
          <p:cNvPr id="85" name="Google Shape;85;p12"/>
          <p:cNvSpPr txBox="1">
            <a:spLocks noGrp="1"/>
          </p:cNvSpPr>
          <p:nvPr>
            <p:ph type="title" idx="5"/>
          </p:nvPr>
        </p:nvSpPr>
        <p:spPr>
          <a:xfrm>
            <a:off x="6867175" y="2204100"/>
            <a:ext cx="1624800" cy="572700"/>
          </a:xfrm>
          <a:prstGeom prst="rect">
            <a:avLst/>
          </a:prstGeom>
        </p:spPr>
        <p:txBody>
          <a:bodyPr spcFirstLastPara="1" wrap="square" lIns="0" tIns="91425" rIns="0" bIns="91425" anchor="t" anchorCtr="0">
            <a:noAutofit/>
          </a:bodyPr>
          <a:lstStyle>
            <a:lvl1pPr lvl="0" rtl="0">
              <a:spcBef>
                <a:spcPts val="0"/>
              </a:spcBef>
              <a:spcAft>
                <a:spcPts val="0"/>
              </a:spcAft>
              <a:buClr>
                <a:srgbClr val="92C46D"/>
              </a:buClr>
              <a:buSzPts val="1800"/>
              <a:buNone/>
              <a:defRPr sz="1800">
                <a:solidFill>
                  <a:srgbClr val="92C46D"/>
                </a:solidFill>
              </a:defRPr>
            </a:lvl1pPr>
            <a:lvl2pPr lvl="1" rtl="0">
              <a:spcBef>
                <a:spcPts val="0"/>
              </a:spcBef>
              <a:spcAft>
                <a:spcPts val="0"/>
              </a:spcAft>
              <a:buClr>
                <a:srgbClr val="92C46D"/>
              </a:buClr>
              <a:buSzPts val="2800"/>
              <a:buNone/>
              <a:defRPr>
                <a:solidFill>
                  <a:srgbClr val="92C46D"/>
                </a:solidFill>
              </a:defRPr>
            </a:lvl2pPr>
            <a:lvl3pPr lvl="2" rtl="0">
              <a:spcBef>
                <a:spcPts val="0"/>
              </a:spcBef>
              <a:spcAft>
                <a:spcPts val="0"/>
              </a:spcAft>
              <a:buClr>
                <a:srgbClr val="92C46D"/>
              </a:buClr>
              <a:buSzPts val="2800"/>
              <a:buNone/>
              <a:defRPr>
                <a:solidFill>
                  <a:srgbClr val="92C46D"/>
                </a:solidFill>
              </a:defRPr>
            </a:lvl3pPr>
            <a:lvl4pPr lvl="3" rtl="0">
              <a:spcBef>
                <a:spcPts val="0"/>
              </a:spcBef>
              <a:spcAft>
                <a:spcPts val="0"/>
              </a:spcAft>
              <a:buClr>
                <a:srgbClr val="92C46D"/>
              </a:buClr>
              <a:buSzPts val="2800"/>
              <a:buNone/>
              <a:defRPr>
                <a:solidFill>
                  <a:srgbClr val="92C46D"/>
                </a:solidFill>
              </a:defRPr>
            </a:lvl4pPr>
            <a:lvl5pPr lvl="4" rtl="0">
              <a:spcBef>
                <a:spcPts val="0"/>
              </a:spcBef>
              <a:spcAft>
                <a:spcPts val="0"/>
              </a:spcAft>
              <a:buClr>
                <a:srgbClr val="92C46D"/>
              </a:buClr>
              <a:buSzPts val="2800"/>
              <a:buNone/>
              <a:defRPr>
                <a:solidFill>
                  <a:srgbClr val="92C46D"/>
                </a:solidFill>
              </a:defRPr>
            </a:lvl5pPr>
            <a:lvl6pPr lvl="5" rtl="0">
              <a:spcBef>
                <a:spcPts val="0"/>
              </a:spcBef>
              <a:spcAft>
                <a:spcPts val="0"/>
              </a:spcAft>
              <a:buClr>
                <a:srgbClr val="92C46D"/>
              </a:buClr>
              <a:buSzPts val="2800"/>
              <a:buNone/>
              <a:defRPr>
                <a:solidFill>
                  <a:srgbClr val="92C46D"/>
                </a:solidFill>
              </a:defRPr>
            </a:lvl6pPr>
            <a:lvl7pPr lvl="6" rtl="0">
              <a:spcBef>
                <a:spcPts val="0"/>
              </a:spcBef>
              <a:spcAft>
                <a:spcPts val="0"/>
              </a:spcAft>
              <a:buClr>
                <a:srgbClr val="92C46D"/>
              </a:buClr>
              <a:buSzPts val="2800"/>
              <a:buNone/>
              <a:defRPr>
                <a:solidFill>
                  <a:srgbClr val="92C46D"/>
                </a:solidFill>
              </a:defRPr>
            </a:lvl7pPr>
            <a:lvl8pPr lvl="7" rtl="0">
              <a:spcBef>
                <a:spcPts val="0"/>
              </a:spcBef>
              <a:spcAft>
                <a:spcPts val="0"/>
              </a:spcAft>
              <a:buClr>
                <a:srgbClr val="92C46D"/>
              </a:buClr>
              <a:buSzPts val="2800"/>
              <a:buNone/>
              <a:defRPr>
                <a:solidFill>
                  <a:srgbClr val="92C46D"/>
                </a:solidFill>
              </a:defRPr>
            </a:lvl8pPr>
            <a:lvl9pPr lvl="8" rtl="0">
              <a:spcBef>
                <a:spcPts val="0"/>
              </a:spcBef>
              <a:spcAft>
                <a:spcPts val="0"/>
              </a:spcAft>
              <a:buClr>
                <a:srgbClr val="92C46D"/>
              </a:buClr>
              <a:buSzPts val="2800"/>
              <a:buNone/>
              <a:defRPr>
                <a:solidFill>
                  <a:srgbClr val="92C46D"/>
                </a:solidFill>
              </a:defRPr>
            </a:lvl9pPr>
          </a:lstStyle>
          <a:p>
            <a:endParaRPr/>
          </a:p>
        </p:txBody>
      </p:sp>
      <p:sp>
        <p:nvSpPr>
          <p:cNvPr id="86" name="Google Shape;86;p12"/>
          <p:cNvSpPr txBox="1">
            <a:spLocks noGrp="1"/>
          </p:cNvSpPr>
          <p:nvPr>
            <p:ph type="subTitle" idx="1"/>
          </p:nvPr>
        </p:nvSpPr>
        <p:spPr>
          <a:xfrm>
            <a:off x="540300" y="2776775"/>
            <a:ext cx="1624800" cy="1624800"/>
          </a:xfrm>
          <a:prstGeom prst="rect">
            <a:avLst/>
          </a:prstGeom>
        </p:spPr>
        <p:txBody>
          <a:bodyPr spcFirstLastPara="1" wrap="square" lIns="0" tIns="91425" rIns="0" bIns="91425" anchor="t" anchorCtr="0">
            <a:noAutofit/>
          </a:bodyPr>
          <a:lstStyle>
            <a:lvl1pPr lvl="0">
              <a:spcBef>
                <a:spcPts val="0"/>
              </a:spcBef>
              <a:spcAft>
                <a:spcPts val="0"/>
              </a:spcAft>
              <a:buSzPts val="1200"/>
              <a:buNone/>
              <a:defRPr sz="12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2"/>
          <p:cNvSpPr txBox="1">
            <a:spLocks noGrp="1"/>
          </p:cNvSpPr>
          <p:nvPr>
            <p:ph type="subTitle" idx="6"/>
          </p:nvPr>
        </p:nvSpPr>
        <p:spPr>
          <a:xfrm>
            <a:off x="2648175" y="2776775"/>
            <a:ext cx="1624800" cy="1624800"/>
          </a:xfrm>
          <a:prstGeom prst="rect">
            <a:avLst/>
          </a:prstGeom>
        </p:spPr>
        <p:txBody>
          <a:bodyPr spcFirstLastPara="1" wrap="square" lIns="0" tIns="91425" rIns="0" bIns="91425" anchor="t" anchorCtr="0">
            <a:noAutofit/>
          </a:bodyPr>
          <a:lstStyle>
            <a:lvl1pPr lvl="0" rtl="0">
              <a:spcBef>
                <a:spcPts val="0"/>
              </a:spcBef>
              <a:spcAft>
                <a:spcPts val="0"/>
              </a:spcAft>
              <a:buSzPts val="1200"/>
              <a:buNone/>
              <a:defRPr sz="12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 name="Google Shape;88;p12"/>
          <p:cNvSpPr txBox="1">
            <a:spLocks noGrp="1"/>
          </p:cNvSpPr>
          <p:nvPr>
            <p:ph type="subTitle" idx="7"/>
          </p:nvPr>
        </p:nvSpPr>
        <p:spPr>
          <a:xfrm>
            <a:off x="4757675" y="2776775"/>
            <a:ext cx="1624800" cy="1624800"/>
          </a:xfrm>
          <a:prstGeom prst="rect">
            <a:avLst/>
          </a:prstGeom>
        </p:spPr>
        <p:txBody>
          <a:bodyPr spcFirstLastPara="1" wrap="square" lIns="0" tIns="91425" rIns="0" bIns="91425" anchor="t" anchorCtr="0">
            <a:noAutofit/>
          </a:bodyPr>
          <a:lstStyle>
            <a:lvl1pPr lvl="0" rtl="0">
              <a:spcBef>
                <a:spcPts val="0"/>
              </a:spcBef>
              <a:spcAft>
                <a:spcPts val="0"/>
              </a:spcAft>
              <a:buSzPts val="1200"/>
              <a:buNone/>
              <a:defRPr sz="12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2"/>
          <p:cNvSpPr txBox="1">
            <a:spLocks noGrp="1"/>
          </p:cNvSpPr>
          <p:nvPr>
            <p:ph type="subTitle" idx="8"/>
          </p:nvPr>
        </p:nvSpPr>
        <p:spPr>
          <a:xfrm>
            <a:off x="6867175" y="2776775"/>
            <a:ext cx="1624800" cy="1624800"/>
          </a:xfrm>
          <a:prstGeom prst="rect">
            <a:avLst/>
          </a:prstGeom>
        </p:spPr>
        <p:txBody>
          <a:bodyPr spcFirstLastPara="1" wrap="square" lIns="0" tIns="91425" rIns="0" bIns="91425" anchor="t" anchorCtr="0">
            <a:noAutofit/>
          </a:bodyPr>
          <a:lstStyle>
            <a:lvl1pPr lvl="0" rtl="0">
              <a:spcBef>
                <a:spcPts val="0"/>
              </a:spcBef>
              <a:spcAft>
                <a:spcPts val="0"/>
              </a:spcAft>
              <a:buSzPts val="1200"/>
              <a:buNone/>
              <a:defRPr sz="12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0" tIns="91425" rIns="0" bIns="91425" anchor="t" anchorCtr="0">
            <a:noAutofit/>
          </a:bodyPr>
          <a:lstStyle>
            <a:lvl1pPr lvl="0">
              <a:spcBef>
                <a:spcPts val="0"/>
              </a:spcBef>
              <a:spcAft>
                <a:spcPts val="0"/>
              </a:spcAft>
              <a:buClr>
                <a:srgbClr val="222222"/>
              </a:buClr>
              <a:buSzPts val="2800"/>
              <a:buFont typeface="Helvetica Neue"/>
              <a:buNone/>
              <a:defRPr sz="2800" b="1">
                <a:solidFill>
                  <a:srgbClr val="222222"/>
                </a:solidFill>
                <a:latin typeface="Helvetica Neue"/>
                <a:ea typeface="Helvetica Neue"/>
                <a:cs typeface="Helvetica Neue"/>
                <a:sym typeface="Helvetica Neue"/>
              </a:defRPr>
            </a:lvl1pPr>
            <a:lvl2pPr lvl="1">
              <a:spcBef>
                <a:spcPts val="0"/>
              </a:spcBef>
              <a:spcAft>
                <a:spcPts val="0"/>
              </a:spcAft>
              <a:buClr>
                <a:srgbClr val="222222"/>
              </a:buClr>
              <a:buSzPts val="2800"/>
              <a:buNone/>
              <a:defRPr sz="2800">
                <a:solidFill>
                  <a:srgbClr val="222222"/>
                </a:solidFill>
              </a:defRPr>
            </a:lvl2pPr>
            <a:lvl3pPr lvl="2">
              <a:spcBef>
                <a:spcPts val="0"/>
              </a:spcBef>
              <a:spcAft>
                <a:spcPts val="0"/>
              </a:spcAft>
              <a:buClr>
                <a:srgbClr val="222222"/>
              </a:buClr>
              <a:buSzPts val="2800"/>
              <a:buNone/>
              <a:defRPr sz="2800">
                <a:solidFill>
                  <a:srgbClr val="222222"/>
                </a:solidFill>
              </a:defRPr>
            </a:lvl3pPr>
            <a:lvl4pPr lvl="3">
              <a:spcBef>
                <a:spcPts val="0"/>
              </a:spcBef>
              <a:spcAft>
                <a:spcPts val="0"/>
              </a:spcAft>
              <a:buClr>
                <a:srgbClr val="222222"/>
              </a:buClr>
              <a:buSzPts val="2800"/>
              <a:buNone/>
              <a:defRPr sz="2800">
                <a:solidFill>
                  <a:srgbClr val="222222"/>
                </a:solidFill>
              </a:defRPr>
            </a:lvl4pPr>
            <a:lvl5pPr lvl="4">
              <a:spcBef>
                <a:spcPts val="0"/>
              </a:spcBef>
              <a:spcAft>
                <a:spcPts val="0"/>
              </a:spcAft>
              <a:buClr>
                <a:srgbClr val="222222"/>
              </a:buClr>
              <a:buSzPts val="2800"/>
              <a:buNone/>
              <a:defRPr sz="2800">
                <a:solidFill>
                  <a:srgbClr val="222222"/>
                </a:solidFill>
              </a:defRPr>
            </a:lvl5pPr>
            <a:lvl6pPr lvl="5">
              <a:spcBef>
                <a:spcPts val="0"/>
              </a:spcBef>
              <a:spcAft>
                <a:spcPts val="0"/>
              </a:spcAft>
              <a:buClr>
                <a:srgbClr val="222222"/>
              </a:buClr>
              <a:buSzPts val="2800"/>
              <a:buNone/>
              <a:defRPr sz="2800">
                <a:solidFill>
                  <a:srgbClr val="222222"/>
                </a:solidFill>
              </a:defRPr>
            </a:lvl6pPr>
            <a:lvl7pPr lvl="6">
              <a:spcBef>
                <a:spcPts val="0"/>
              </a:spcBef>
              <a:spcAft>
                <a:spcPts val="0"/>
              </a:spcAft>
              <a:buClr>
                <a:srgbClr val="222222"/>
              </a:buClr>
              <a:buSzPts val="2800"/>
              <a:buNone/>
              <a:defRPr sz="2800">
                <a:solidFill>
                  <a:srgbClr val="222222"/>
                </a:solidFill>
              </a:defRPr>
            </a:lvl7pPr>
            <a:lvl8pPr lvl="7">
              <a:spcBef>
                <a:spcPts val="0"/>
              </a:spcBef>
              <a:spcAft>
                <a:spcPts val="0"/>
              </a:spcAft>
              <a:buClr>
                <a:srgbClr val="222222"/>
              </a:buClr>
              <a:buSzPts val="2800"/>
              <a:buNone/>
              <a:defRPr sz="2800">
                <a:solidFill>
                  <a:srgbClr val="222222"/>
                </a:solidFill>
              </a:defRPr>
            </a:lvl8pPr>
            <a:lvl9pPr lvl="8">
              <a:spcBef>
                <a:spcPts val="0"/>
              </a:spcBef>
              <a:spcAft>
                <a:spcPts val="0"/>
              </a:spcAft>
              <a:buClr>
                <a:srgbClr val="222222"/>
              </a:buClr>
              <a:buSzPts val="2800"/>
              <a:buNone/>
              <a:defRPr sz="2800">
                <a:solidFill>
                  <a:srgbClr val="22222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0" tIns="91425" rIns="0" bIns="91425" anchor="t" anchorCtr="0">
            <a:noAutofit/>
          </a:bodyPr>
          <a:lstStyle>
            <a:lvl1pPr marL="457200" lvl="0" indent="-317500">
              <a:lnSpc>
                <a:spcPct val="115000"/>
              </a:lnSpc>
              <a:spcBef>
                <a:spcPts val="0"/>
              </a:spcBef>
              <a:spcAft>
                <a:spcPts val="0"/>
              </a:spcAft>
              <a:buClr>
                <a:srgbClr val="222222"/>
              </a:buClr>
              <a:buSzPts val="1400"/>
              <a:buFont typeface="Georgia"/>
              <a:buChar char="●"/>
              <a:defRPr>
                <a:solidFill>
                  <a:srgbClr val="222222"/>
                </a:solidFill>
                <a:latin typeface="Georgia"/>
                <a:ea typeface="Georgia"/>
                <a:cs typeface="Georgia"/>
                <a:sym typeface="Georgia"/>
              </a:defRPr>
            </a:lvl1pPr>
            <a:lvl2pPr marL="914400" lvl="1" indent="-317500">
              <a:lnSpc>
                <a:spcPct val="115000"/>
              </a:lnSpc>
              <a:spcBef>
                <a:spcPts val="0"/>
              </a:spcBef>
              <a:spcAft>
                <a:spcPts val="0"/>
              </a:spcAft>
              <a:buClr>
                <a:srgbClr val="222222"/>
              </a:buClr>
              <a:buSzPts val="1400"/>
              <a:buFont typeface="Georgia"/>
              <a:buChar char="○"/>
              <a:defRPr>
                <a:solidFill>
                  <a:srgbClr val="222222"/>
                </a:solidFill>
                <a:latin typeface="Georgia"/>
                <a:ea typeface="Georgia"/>
                <a:cs typeface="Georgia"/>
                <a:sym typeface="Georgia"/>
              </a:defRPr>
            </a:lvl2pPr>
            <a:lvl3pPr marL="1371600" lvl="2" indent="-317500">
              <a:lnSpc>
                <a:spcPct val="115000"/>
              </a:lnSpc>
              <a:spcBef>
                <a:spcPts val="0"/>
              </a:spcBef>
              <a:spcAft>
                <a:spcPts val="0"/>
              </a:spcAft>
              <a:buClr>
                <a:srgbClr val="222222"/>
              </a:buClr>
              <a:buSzPts val="1400"/>
              <a:buFont typeface="Georgia"/>
              <a:buChar char="■"/>
              <a:defRPr>
                <a:solidFill>
                  <a:srgbClr val="222222"/>
                </a:solidFill>
                <a:latin typeface="Georgia"/>
                <a:ea typeface="Georgia"/>
                <a:cs typeface="Georgia"/>
                <a:sym typeface="Georgia"/>
              </a:defRPr>
            </a:lvl3pPr>
            <a:lvl4pPr marL="1828800" lvl="3" indent="-317500">
              <a:lnSpc>
                <a:spcPct val="115000"/>
              </a:lnSpc>
              <a:spcBef>
                <a:spcPts val="0"/>
              </a:spcBef>
              <a:spcAft>
                <a:spcPts val="0"/>
              </a:spcAft>
              <a:buClr>
                <a:srgbClr val="222222"/>
              </a:buClr>
              <a:buSzPts val="1400"/>
              <a:buFont typeface="Georgia"/>
              <a:buChar char="●"/>
              <a:defRPr>
                <a:solidFill>
                  <a:srgbClr val="222222"/>
                </a:solidFill>
                <a:latin typeface="Georgia"/>
                <a:ea typeface="Georgia"/>
                <a:cs typeface="Georgia"/>
                <a:sym typeface="Georgia"/>
              </a:defRPr>
            </a:lvl4pPr>
            <a:lvl5pPr marL="2286000" lvl="4" indent="-317500">
              <a:lnSpc>
                <a:spcPct val="115000"/>
              </a:lnSpc>
              <a:spcBef>
                <a:spcPts val="0"/>
              </a:spcBef>
              <a:spcAft>
                <a:spcPts val="0"/>
              </a:spcAft>
              <a:buClr>
                <a:srgbClr val="222222"/>
              </a:buClr>
              <a:buSzPts val="1400"/>
              <a:buFont typeface="Georgia"/>
              <a:buChar char="○"/>
              <a:defRPr>
                <a:solidFill>
                  <a:srgbClr val="222222"/>
                </a:solidFill>
                <a:latin typeface="Georgia"/>
                <a:ea typeface="Georgia"/>
                <a:cs typeface="Georgia"/>
                <a:sym typeface="Georgia"/>
              </a:defRPr>
            </a:lvl5pPr>
            <a:lvl6pPr marL="2743200" lvl="5" indent="-298450">
              <a:lnSpc>
                <a:spcPct val="115000"/>
              </a:lnSpc>
              <a:spcBef>
                <a:spcPts val="0"/>
              </a:spcBef>
              <a:spcAft>
                <a:spcPts val="0"/>
              </a:spcAft>
              <a:buClr>
                <a:srgbClr val="222222"/>
              </a:buClr>
              <a:buSzPts val="1100"/>
              <a:buFont typeface="Georgia"/>
              <a:buChar char="■"/>
              <a:defRPr sz="1100">
                <a:solidFill>
                  <a:srgbClr val="222222"/>
                </a:solidFill>
                <a:latin typeface="Georgia"/>
                <a:ea typeface="Georgia"/>
                <a:cs typeface="Georgia"/>
                <a:sym typeface="Georgia"/>
              </a:defRPr>
            </a:lvl6pPr>
            <a:lvl7pPr marL="3200400" lvl="6" indent="-298450">
              <a:lnSpc>
                <a:spcPct val="115000"/>
              </a:lnSpc>
              <a:spcBef>
                <a:spcPts val="0"/>
              </a:spcBef>
              <a:spcAft>
                <a:spcPts val="0"/>
              </a:spcAft>
              <a:buClr>
                <a:srgbClr val="222222"/>
              </a:buClr>
              <a:buSzPts val="1100"/>
              <a:buFont typeface="Georgia"/>
              <a:buChar char="●"/>
              <a:defRPr sz="1100">
                <a:solidFill>
                  <a:srgbClr val="222222"/>
                </a:solidFill>
                <a:latin typeface="Georgia"/>
                <a:ea typeface="Georgia"/>
                <a:cs typeface="Georgia"/>
                <a:sym typeface="Georgia"/>
              </a:defRPr>
            </a:lvl7pPr>
            <a:lvl8pPr marL="3657600" lvl="7" indent="-298450">
              <a:lnSpc>
                <a:spcPct val="115000"/>
              </a:lnSpc>
              <a:spcBef>
                <a:spcPts val="0"/>
              </a:spcBef>
              <a:spcAft>
                <a:spcPts val="0"/>
              </a:spcAft>
              <a:buClr>
                <a:srgbClr val="222222"/>
              </a:buClr>
              <a:buSzPts val="1100"/>
              <a:buFont typeface="Georgia"/>
              <a:buChar char="○"/>
              <a:defRPr sz="1100">
                <a:solidFill>
                  <a:srgbClr val="222222"/>
                </a:solidFill>
                <a:latin typeface="Georgia"/>
                <a:ea typeface="Georgia"/>
                <a:cs typeface="Georgia"/>
                <a:sym typeface="Georgia"/>
              </a:defRPr>
            </a:lvl8pPr>
            <a:lvl9pPr marL="4114800" lvl="8" indent="-298450">
              <a:lnSpc>
                <a:spcPct val="115000"/>
              </a:lnSpc>
              <a:spcBef>
                <a:spcPts val="0"/>
              </a:spcBef>
              <a:spcAft>
                <a:spcPts val="0"/>
              </a:spcAft>
              <a:buClr>
                <a:srgbClr val="222222"/>
              </a:buClr>
              <a:buSzPts val="1100"/>
              <a:buFont typeface="Georgia"/>
              <a:buChar char="■"/>
              <a:defRPr sz="1100">
                <a:solidFill>
                  <a:srgbClr val="222222"/>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8510049" y="4711411"/>
            <a:ext cx="548700" cy="393600"/>
          </a:xfrm>
          <a:prstGeom prst="rect">
            <a:avLst/>
          </a:prstGeom>
          <a:noFill/>
          <a:ln>
            <a:noFill/>
          </a:ln>
        </p:spPr>
        <p:txBody>
          <a:bodyPr spcFirstLastPara="1" wrap="square" lIns="91425" tIns="91425" rIns="91425" bIns="91425" anchor="ctr" anchorCtr="0">
            <a:noAutofit/>
          </a:bodyPr>
          <a:lstStyle>
            <a:lvl1pPr lvl="0" algn="r" rtl="0">
              <a:buNone/>
              <a:defRPr sz="700">
                <a:solidFill>
                  <a:srgbClr val="999999"/>
                </a:solidFill>
                <a:latin typeface="Helvetica Neue Light"/>
                <a:ea typeface="Helvetica Neue Light"/>
                <a:cs typeface="Helvetica Neue Light"/>
                <a:sym typeface="Helvetica Neue Light"/>
              </a:defRPr>
            </a:lvl1pPr>
            <a:lvl2pPr lvl="1" algn="r" rtl="0">
              <a:buNone/>
              <a:defRPr sz="700">
                <a:solidFill>
                  <a:srgbClr val="999999"/>
                </a:solidFill>
                <a:latin typeface="Helvetica Neue Light"/>
                <a:ea typeface="Helvetica Neue Light"/>
                <a:cs typeface="Helvetica Neue Light"/>
                <a:sym typeface="Helvetica Neue Light"/>
              </a:defRPr>
            </a:lvl2pPr>
            <a:lvl3pPr lvl="2" algn="r" rtl="0">
              <a:buNone/>
              <a:defRPr sz="700">
                <a:solidFill>
                  <a:srgbClr val="999999"/>
                </a:solidFill>
                <a:latin typeface="Helvetica Neue Light"/>
                <a:ea typeface="Helvetica Neue Light"/>
                <a:cs typeface="Helvetica Neue Light"/>
                <a:sym typeface="Helvetica Neue Light"/>
              </a:defRPr>
            </a:lvl3pPr>
            <a:lvl4pPr lvl="3" algn="r" rtl="0">
              <a:buNone/>
              <a:defRPr sz="700">
                <a:solidFill>
                  <a:srgbClr val="999999"/>
                </a:solidFill>
                <a:latin typeface="Helvetica Neue Light"/>
                <a:ea typeface="Helvetica Neue Light"/>
                <a:cs typeface="Helvetica Neue Light"/>
                <a:sym typeface="Helvetica Neue Light"/>
              </a:defRPr>
            </a:lvl4pPr>
            <a:lvl5pPr lvl="4" algn="r" rtl="0">
              <a:buNone/>
              <a:defRPr sz="700">
                <a:solidFill>
                  <a:srgbClr val="999999"/>
                </a:solidFill>
                <a:latin typeface="Helvetica Neue Light"/>
                <a:ea typeface="Helvetica Neue Light"/>
                <a:cs typeface="Helvetica Neue Light"/>
                <a:sym typeface="Helvetica Neue Light"/>
              </a:defRPr>
            </a:lvl5pPr>
            <a:lvl6pPr lvl="5" algn="r" rtl="0">
              <a:buNone/>
              <a:defRPr sz="700">
                <a:solidFill>
                  <a:srgbClr val="999999"/>
                </a:solidFill>
                <a:latin typeface="Helvetica Neue Light"/>
                <a:ea typeface="Helvetica Neue Light"/>
                <a:cs typeface="Helvetica Neue Light"/>
                <a:sym typeface="Helvetica Neue Light"/>
              </a:defRPr>
            </a:lvl6pPr>
            <a:lvl7pPr lvl="6" algn="r" rtl="0">
              <a:buNone/>
              <a:defRPr sz="700">
                <a:solidFill>
                  <a:srgbClr val="999999"/>
                </a:solidFill>
                <a:latin typeface="Helvetica Neue Light"/>
                <a:ea typeface="Helvetica Neue Light"/>
                <a:cs typeface="Helvetica Neue Light"/>
                <a:sym typeface="Helvetica Neue Light"/>
              </a:defRPr>
            </a:lvl7pPr>
            <a:lvl8pPr lvl="7" algn="r" rtl="0">
              <a:buNone/>
              <a:defRPr sz="700">
                <a:solidFill>
                  <a:srgbClr val="999999"/>
                </a:solidFill>
                <a:latin typeface="Helvetica Neue Light"/>
                <a:ea typeface="Helvetica Neue Light"/>
                <a:cs typeface="Helvetica Neue Light"/>
                <a:sym typeface="Helvetica Neue Light"/>
              </a:defRPr>
            </a:lvl8pPr>
            <a:lvl9pPr lvl="8" algn="r" rtl="0">
              <a:buNone/>
              <a:defRPr sz="700">
                <a:solidFill>
                  <a:srgbClr val="999999"/>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1.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izzy.joly@higg.com"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howtohigg.org/request"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1962444" y="1362075"/>
            <a:ext cx="5515126" cy="1743000"/>
          </a:xfrm>
          <a:prstGeom prst="rect">
            <a:avLst/>
          </a:prstGeom>
        </p:spPr>
        <p:txBody>
          <a:bodyPr spcFirstLastPara="1" wrap="square" lIns="274300" tIns="91425" rIns="274300" bIns="91425" anchor="ctr" anchorCtr="0">
            <a:noAutofit/>
          </a:bodyPr>
          <a:lstStyle/>
          <a:p>
            <a:pPr marL="0" lvl="0" indent="0" algn="l" rtl="0">
              <a:spcBef>
                <a:spcPts val="0"/>
              </a:spcBef>
              <a:spcAft>
                <a:spcPts val="0"/>
              </a:spcAft>
              <a:buNone/>
            </a:pPr>
            <a:r>
              <a:rPr lang="en" sz="3400" dirty="0"/>
              <a:t>Higg BRM 2021</a:t>
            </a:r>
            <a:br>
              <a:rPr lang="en" sz="3400" dirty="0"/>
            </a:br>
            <a:r>
              <a:rPr lang="en" sz="3400" dirty="0"/>
              <a:t>Practical support</a:t>
            </a:r>
            <a:endParaRPr sz="3400" dirty="0"/>
          </a:p>
        </p:txBody>
      </p:sp>
      <p:sp>
        <p:nvSpPr>
          <p:cNvPr id="111" name="Google Shape;111;p17"/>
          <p:cNvSpPr txBox="1">
            <a:spLocks noGrp="1"/>
          </p:cNvSpPr>
          <p:nvPr>
            <p:ph type="subTitle" idx="1"/>
          </p:nvPr>
        </p:nvSpPr>
        <p:spPr>
          <a:xfrm>
            <a:off x="2177100" y="3114675"/>
            <a:ext cx="3206400" cy="676500"/>
          </a:xfrm>
          <a:prstGeom prst="rect">
            <a:avLst/>
          </a:prstGeom>
        </p:spPr>
        <p:txBody>
          <a:bodyPr spcFirstLastPara="1" wrap="square" lIns="274300" tIns="91425" rIns="274300" bIns="91425" anchor="ctr" anchorCtr="0">
            <a:noAutofit/>
          </a:bodyPr>
          <a:lstStyle/>
          <a:p>
            <a:pPr marL="0" lvl="0" indent="0" algn="l" rtl="0">
              <a:spcBef>
                <a:spcPts val="0"/>
              </a:spcBef>
              <a:spcAft>
                <a:spcPts val="1200"/>
              </a:spcAft>
              <a:buNone/>
            </a:pPr>
            <a:r>
              <a:rPr lang="en" dirty="0"/>
              <a:t>BRM Zalando cadence - webinar #4</a:t>
            </a:r>
            <a:endParaRPr dirty="0"/>
          </a:p>
        </p:txBody>
      </p:sp>
      <p:sp>
        <p:nvSpPr>
          <p:cNvPr id="112" name="Google Shape;112;p17"/>
          <p:cNvSpPr txBox="1">
            <a:spLocks noGrp="1"/>
          </p:cNvSpPr>
          <p:nvPr>
            <p:ph type="subTitle" idx="2"/>
          </p:nvPr>
        </p:nvSpPr>
        <p:spPr>
          <a:xfrm>
            <a:off x="5331850" y="3114675"/>
            <a:ext cx="1686170" cy="676500"/>
          </a:xfrm>
          <a:prstGeom prst="rect">
            <a:avLst/>
          </a:prstGeom>
        </p:spPr>
        <p:txBody>
          <a:bodyPr spcFirstLastPara="1" wrap="square" lIns="274300" tIns="91425" rIns="274300" bIns="91425" anchor="ctr" anchorCtr="0">
            <a:noAutofit/>
          </a:bodyPr>
          <a:lstStyle/>
          <a:p>
            <a:pPr marL="0" lvl="0" indent="0" algn="ctr" rtl="0">
              <a:spcBef>
                <a:spcPts val="0"/>
              </a:spcBef>
              <a:spcAft>
                <a:spcPts val="1200"/>
              </a:spcAft>
              <a:buNone/>
            </a:pPr>
            <a:r>
              <a:rPr lang="en-US" dirty="0"/>
              <a:t>April 5</a:t>
            </a:r>
            <a:r>
              <a:rPr lang="en-US" baseline="30000" dirty="0"/>
              <a:t>th</a:t>
            </a:r>
            <a:r>
              <a:rPr lang="en" dirty="0"/>
              <a:t> 2022</a:t>
            </a:r>
            <a:endParaRPr dirty="0"/>
          </a:p>
        </p:txBody>
      </p:sp>
      <p:sp>
        <p:nvSpPr>
          <p:cNvPr id="2" name="TextBox 1">
            <a:extLst>
              <a:ext uri="{FF2B5EF4-FFF2-40B4-BE49-F238E27FC236}">
                <a16:creationId xmlns:a16="http://schemas.microsoft.com/office/drawing/2014/main" id="{37BE91E5-C0D5-0241-B7A1-913FB0934A71}"/>
              </a:ext>
            </a:extLst>
          </p:cNvPr>
          <p:cNvSpPr txBox="1"/>
          <p:nvPr/>
        </p:nvSpPr>
        <p:spPr>
          <a:xfrm>
            <a:off x="7880465" y="5785658"/>
            <a:ext cx="184731" cy="307777"/>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2" name="Google Shape;392;p46"/>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8" name="Google Shape;332;p21">
            <a:extLst>
              <a:ext uri="{FF2B5EF4-FFF2-40B4-BE49-F238E27FC236}">
                <a16:creationId xmlns:a16="http://schemas.microsoft.com/office/drawing/2014/main" id="{2AAFF5DB-A380-F542-B9D2-E6071581C47D}"/>
              </a:ext>
            </a:extLst>
          </p:cNvPr>
          <p:cNvSpPr txBox="1">
            <a:spLocks noGrp="1"/>
          </p:cNvSpPr>
          <p:nvPr>
            <p:ph type="title"/>
          </p:nvPr>
        </p:nvSpPr>
        <p:spPr>
          <a:xfrm>
            <a:off x="540300" y="206250"/>
            <a:ext cx="5751300" cy="393600"/>
          </a:xfrm>
          <a:prstGeom prst="rect">
            <a:avLst/>
          </a:prstGeom>
          <a:noFill/>
          <a:ln>
            <a:noFill/>
          </a:ln>
        </p:spPr>
        <p:txBody>
          <a:bodyPr spcFirstLastPara="1" wrap="square" lIns="0" tIns="91425" rIns="0" bIns="91425" anchor="t" anchorCtr="0">
            <a:noAutofit/>
          </a:bodyPr>
          <a:lstStyle/>
          <a:p>
            <a:pPr lvl="0">
              <a:buSzPts val="990"/>
            </a:pPr>
            <a:r>
              <a:rPr lang="en" sz="1200" dirty="0"/>
              <a:t>Higg BRM 2021 </a:t>
            </a:r>
            <a:r>
              <a:rPr lang="en" sz="1200" b="0" dirty="0"/>
              <a:t>| </a:t>
            </a:r>
            <a:r>
              <a:rPr lang="en" sz="1200" dirty="0"/>
              <a:t> </a:t>
            </a:r>
            <a:r>
              <a:rPr lang="en" sz="1200" b="0" dirty="0"/>
              <a:t>One more thing!</a:t>
            </a:r>
            <a:endParaRPr sz="1200" b="0" dirty="0">
              <a:solidFill>
                <a:srgbClr val="222222"/>
              </a:solidFill>
            </a:endParaRPr>
          </a:p>
        </p:txBody>
      </p:sp>
      <p:pic>
        <p:nvPicPr>
          <p:cNvPr id="7" name="Picture 6" descr="Graphical user interface, application&#10;&#10;Description automatically generated">
            <a:extLst>
              <a:ext uri="{FF2B5EF4-FFF2-40B4-BE49-F238E27FC236}">
                <a16:creationId xmlns:a16="http://schemas.microsoft.com/office/drawing/2014/main" id="{EA8436CD-DA36-5847-8AD4-2DD8419BAF52}"/>
              </a:ext>
            </a:extLst>
          </p:cNvPr>
          <p:cNvPicPr>
            <a:picLocks noChangeAspect="1"/>
          </p:cNvPicPr>
          <p:nvPr/>
        </p:nvPicPr>
        <p:blipFill>
          <a:blip r:embed="rId3"/>
          <a:stretch>
            <a:fillRect/>
          </a:stretch>
        </p:blipFill>
        <p:spPr>
          <a:xfrm>
            <a:off x="437072" y="684253"/>
            <a:ext cx="3760542" cy="4027147"/>
          </a:xfrm>
          <a:prstGeom prst="rect">
            <a:avLst/>
          </a:prstGeom>
        </p:spPr>
      </p:pic>
      <p:sp>
        <p:nvSpPr>
          <p:cNvPr id="14" name="Google Shape;181;p25">
            <a:extLst>
              <a:ext uri="{FF2B5EF4-FFF2-40B4-BE49-F238E27FC236}">
                <a16:creationId xmlns:a16="http://schemas.microsoft.com/office/drawing/2014/main" id="{6E5FB449-3F59-2B41-9820-EEE551675EFC}"/>
              </a:ext>
            </a:extLst>
          </p:cNvPr>
          <p:cNvSpPr txBox="1">
            <a:spLocks/>
          </p:cNvSpPr>
          <p:nvPr/>
        </p:nvSpPr>
        <p:spPr>
          <a:xfrm>
            <a:off x="4705589" y="794189"/>
            <a:ext cx="3701700" cy="29742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1pPr>
            <a:lvl2pPr marL="914400" marR="0" lvl="1"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2pPr>
            <a:lvl3pPr marL="1371600" marR="0" lvl="2"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3pPr>
            <a:lvl4pPr marL="1828800" marR="0" lvl="3"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4pPr>
            <a:lvl5pPr marL="2286000" marR="0" lvl="4"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5pPr>
            <a:lvl6pPr marL="2743200" marR="0" lvl="5"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6pPr>
            <a:lvl7pPr marL="3200400" marR="0" lvl="6"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7pPr>
            <a:lvl8pPr marL="3657600" marR="0" lvl="7"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8pPr>
            <a:lvl9pPr marL="4114800" marR="0" lvl="8"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9pPr>
          </a:lstStyle>
          <a:p>
            <a:pPr marL="0" indent="0">
              <a:buFont typeface="Georgia"/>
              <a:buNone/>
            </a:pPr>
            <a:r>
              <a:rPr lang="en-GB" sz="2400" b="1" dirty="0">
                <a:latin typeface="Helvetica Neue"/>
                <a:ea typeface="Helvetica Neue"/>
                <a:cs typeface="Helvetica Neue"/>
                <a:sym typeface="Helvetica Neue"/>
              </a:rPr>
              <a:t>BRM Risk assessment</a:t>
            </a:r>
          </a:p>
          <a:p>
            <a:pPr marL="139700" indent="0">
              <a:buClr>
                <a:srgbClr val="000000"/>
              </a:buClr>
              <a:buSzPts val="1800"/>
              <a:buFont typeface="Georgia"/>
              <a:buNone/>
              <a:defRPr/>
            </a:pPr>
            <a:endParaRPr lang="en-US" dirty="0"/>
          </a:p>
          <a:p>
            <a:pPr>
              <a:buClr>
                <a:srgbClr val="000000"/>
              </a:buClr>
              <a:buSzPts val="1800"/>
              <a:buFont typeface="Arial" panose="020B0604020202020204" pitchFamily="34" charset="0"/>
              <a:buChar char="•"/>
              <a:defRPr/>
            </a:pPr>
            <a:r>
              <a:rPr lang="en-US" dirty="0"/>
              <a:t>One more thing!</a:t>
            </a:r>
          </a:p>
          <a:p>
            <a:pPr>
              <a:buClr>
                <a:srgbClr val="000000"/>
              </a:buClr>
              <a:buSzPts val="1800"/>
              <a:buFont typeface="Arial" panose="020B0604020202020204" pitchFamily="34" charset="0"/>
              <a:buChar char="•"/>
              <a:defRPr/>
            </a:pPr>
            <a:endParaRPr lang="en-US" dirty="0"/>
          </a:p>
          <a:p>
            <a:pPr marL="139700" indent="0">
              <a:buClr>
                <a:srgbClr val="000000"/>
              </a:buClr>
              <a:buSzPts val="1800"/>
              <a:buNone/>
              <a:defRPr/>
            </a:pPr>
            <a:r>
              <a:rPr lang="en-US" dirty="0"/>
              <a:t>For the sake of comparability &amp; alignment with Zalando’s internal Code Of Conduct, please select the following risks in the list provided in the BRM - Management system - Environment section </a:t>
            </a:r>
          </a:p>
          <a:p>
            <a:pPr marL="139700" indent="0">
              <a:buFont typeface="Georgia"/>
              <a:buNone/>
            </a:pPr>
            <a:endParaRPr lang="en-US" dirty="0"/>
          </a:p>
          <a:p>
            <a:pPr marL="139700" indent="0">
              <a:buFont typeface="Georgia"/>
              <a:buNone/>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2" name="Google Shape;392;p46"/>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8" name="Google Shape;332;p21">
            <a:extLst>
              <a:ext uri="{FF2B5EF4-FFF2-40B4-BE49-F238E27FC236}">
                <a16:creationId xmlns:a16="http://schemas.microsoft.com/office/drawing/2014/main" id="{2AAFF5DB-A380-F542-B9D2-E6071581C47D}"/>
              </a:ext>
            </a:extLst>
          </p:cNvPr>
          <p:cNvSpPr txBox="1">
            <a:spLocks noGrp="1"/>
          </p:cNvSpPr>
          <p:nvPr>
            <p:ph type="title"/>
          </p:nvPr>
        </p:nvSpPr>
        <p:spPr>
          <a:xfrm>
            <a:off x="540300" y="206250"/>
            <a:ext cx="5751300" cy="393600"/>
          </a:xfrm>
          <a:prstGeom prst="rect">
            <a:avLst/>
          </a:prstGeom>
          <a:noFill/>
          <a:ln>
            <a:noFill/>
          </a:ln>
        </p:spPr>
        <p:txBody>
          <a:bodyPr spcFirstLastPara="1" wrap="square" lIns="0" tIns="91425" rIns="0" bIns="91425" anchor="t" anchorCtr="0">
            <a:noAutofit/>
          </a:bodyPr>
          <a:lstStyle/>
          <a:p>
            <a:pPr lvl="0">
              <a:buSzPts val="990"/>
            </a:pPr>
            <a:r>
              <a:rPr lang="en" sz="1200" dirty="0"/>
              <a:t>Higg BRM 2021 </a:t>
            </a:r>
            <a:r>
              <a:rPr lang="en" sz="1200" b="0" dirty="0"/>
              <a:t>| </a:t>
            </a:r>
            <a:r>
              <a:rPr lang="en" sz="1200" dirty="0"/>
              <a:t> </a:t>
            </a:r>
            <a:r>
              <a:rPr lang="en" sz="1200" b="0" dirty="0"/>
              <a:t>One more thing!</a:t>
            </a:r>
            <a:endParaRPr sz="1200" b="0" dirty="0">
              <a:solidFill>
                <a:srgbClr val="222222"/>
              </a:solidFill>
            </a:endParaRPr>
          </a:p>
        </p:txBody>
      </p:sp>
      <p:sp>
        <p:nvSpPr>
          <p:cNvPr id="14" name="Google Shape;181;p25">
            <a:extLst>
              <a:ext uri="{FF2B5EF4-FFF2-40B4-BE49-F238E27FC236}">
                <a16:creationId xmlns:a16="http://schemas.microsoft.com/office/drawing/2014/main" id="{6E5FB449-3F59-2B41-9820-EEE551675EFC}"/>
              </a:ext>
            </a:extLst>
          </p:cNvPr>
          <p:cNvSpPr txBox="1">
            <a:spLocks/>
          </p:cNvSpPr>
          <p:nvPr/>
        </p:nvSpPr>
        <p:spPr>
          <a:xfrm>
            <a:off x="4705589" y="794189"/>
            <a:ext cx="3701700" cy="29742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1pPr>
            <a:lvl2pPr marL="914400" marR="0" lvl="1"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2pPr>
            <a:lvl3pPr marL="1371600" marR="0" lvl="2"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3pPr>
            <a:lvl4pPr marL="1828800" marR="0" lvl="3"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4pPr>
            <a:lvl5pPr marL="2286000" marR="0" lvl="4"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5pPr>
            <a:lvl6pPr marL="2743200" marR="0" lvl="5"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6pPr>
            <a:lvl7pPr marL="3200400" marR="0" lvl="6"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7pPr>
            <a:lvl8pPr marL="3657600" marR="0" lvl="7"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8pPr>
            <a:lvl9pPr marL="4114800" marR="0" lvl="8"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9pPr>
          </a:lstStyle>
          <a:p>
            <a:pPr marL="0" indent="0">
              <a:buFont typeface="Georgia"/>
              <a:buNone/>
            </a:pPr>
            <a:r>
              <a:rPr lang="en-GB" sz="2400" b="1" dirty="0">
                <a:latin typeface="Helvetica Neue"/>
                <a:ea typeface="Helvetica Neue"/>
                <a:cs typeface="Helvetica Neue"/>
                <a:sym typeface="Helvetica Neue"/>
              </a:rPr>
              <a:t>BRM Risk assessment</a:t>
            </a:r>
          </a:p>
          <a:p>
            <a:pPr marL="139700" indent="0">
              <a:buClr>
                <a:srgbClr val="000000"/>
              </a:buClr>
              <a:buSzPts val="1800"/>
              <a:buFont typeface="Georgia"/>
              <a:buNone/>
              <a:defRPr/>
            </a:pPr>
            <a:endParaRPr lang="en-US" dirty="0"/>
          </a:p>
          <a:p>
            <a:pPr>
              <a:buClr>
                <a:srgbClr val="000000"/>
              </a:buClr>
              <a:buSzPts val="1800"/>
              <a:buFont typeface="Arial" panose="020B0604020202020204" pitchFamily="34" charset="0"/>
              <a:buChar char="•"/>
              <a:defRPr/>
            </a:pPr>
            <a:r>
              <a:rPr lang="en-US" dirty="0"/>
              <a:t>One more thing!</a:t>
            </a:r>
          </a:p>
          <a:p>
            <a:pPr>
              <a:buClr>
                <a:srgbClr val="000000"/>
              </a:buClr>
              <a:buSzPts val="1800"/>
              <a:buFont typeface="Arial" panose="020B0604020202020204" pitchFamily="34" charset="0"/>
              <a:buChar char="•"/>
              <a:defRPr/>
            </a:pPr>
            <a:endParaRPr lang="en-US" dirty="0"/>
          </a:p>
          <a:p>
            <a:pPr marL="139700" indent="0">
              <a:buClr>
                <a:srgbClr val="000000"/>
              </a:buClr>
              <a:buSzPts val="1800"/>
              <a:buNone/>
              <a:defRPr/>
            </a:pPr>
            <a:r>
              <a:rPr lang="en-US" dirty="0"/>
              <a:t>For the sake of comparability &amp; alignment with Zalando’s internal Code Of Conduct, please select the following risks in the list provided in the BRM - Management system - Social &amp; labor section </a:t>
            </a:r>
          </a:p>
          <a:p>
            <a:pPr marL="139700" indent="0">
              <a:buFont typeface="Georgia"/>
              <a:buNone/>
            </a:pPr>
            <a:endParaRPr lang="en-US" dirty="0"/>
          </a:p>
          <a:p>
            <a:pPr marL="139700" indent="0">
              <a:buFont typeface="Georgia"/>
              <a:buNone/>
            </a:pPr>
            <a:endParaRPr lang="en-GB" dirty="0"/>
          </a:p>
        </p:txBody>
      </p:sp>
      <p:pic>
        <p:nvPicPr>
          <p:cNvPr id="4" name="Picture 3" descr="Graphical user interface, application&#10;&#10;Description automatically generated">
            <a:extLst>
              <a:ext uri="{FF2B5EF4-FFF2-40B4-BE49-F238E27FC236}">
                <a16:creationId xmlns:a16="http://schemas.microsoft.com/office/drawing/2014/main" id="{E11A5C82-5BE5-9D40-B061-D32096F7E559}"/>
              </a:ext>
            </a:extLst>
          </p:cNvPr>
          <p:cNvPicPr>
            <a:picLocks noChangeAspect="1"/>
          </p:cNvPicPr>
          <p:nvPr/>
        </p:nvPicPr>
        <p:blipFill>
          <a:blip r:embed="rId3"/>
          <a:stretch>
            <a:fillRect/>
          </a:stretch>
        </p:blipFill>
        <p:spPr>
          <a:xfrm>
            <a:off x="588548" y="629613"/>
            <a:ext cx="3262299" cy="4307637"/>
          </a:xfrm>
          <a:prstGeom prst="rect">
            <a:avLst/>
          </a:prstGeom>
        </p:spPr>
      </p:pic>
    </p:spTree>
    <p:extLst>
      <p:ext uri="{BB962C8B-B14F-4D97-AF65-F5344CB8AC3E}">
        <p14:creationId xmlns:p14="http://schemas.microsoft.com/office/powerpoint/2010/main" val="248777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311700" y="2150850"/>
            <a:ext cx="8520600" cy="841800"/>
          </a:xfrm>
          <a:prstGeom prst="rect">
            <a:avLst/>
          </a:prstGeom>
          <a:noFill/>
          <a:ln>
            <a:noFill/>
          </a:ln>
        </p:spPr>
        <p:txBody>
          <a:bodyPr spcFirstLastPara="1" wrap="square" lIns="0" tIns="91425" rIns="0" bIns="91425" anchor="ctr" anchorCtr="0">
            <a:noAutofit/>
          </a:bodyPr>
          <a:lstStyle/>
          <a:p>
            <a:pPr marL="457200" lvl="0" indent="0" algn="ctr" rtl="0">
              <a:lnSpc>
                <a:spcPct val="100000"/>
              </a:lnSpc>
              <a:spcBef>
                <a:spcPts val="0"/>
              </a:spcBef>
              <a:spcAft>
                <a:spcPts val="0"/>
              </a:spcAft>
              <a:buSzPts val="3600"/>
              <a:buNone/>
            </a:pPr>
            <a:r>
              <a:rPr lang="en" dirty="0">
                <a:solidFill>
                  <a:srgbClr val="686868"/>
                </a:solidFill>
              </a:rPr>
              <a:t>Practical support</a:t>
            </a:r>
            <a:endParaRPr dirty="0">
              <a:solidFill>
                <a:srgbClr val="686868"/>
              </a:solidFill>
            </a:endParaRPr>
          </a:p>
        </p:txBody>
      </p:sp>
    </p:spTree>
    <p:extLst>
      <p:ext uri="{BB962C8B-B14F-4D97-AF65-F5344CB8AC3E}">
        <p14:creationId xmlns:p14="http://schemas.microsoft.com/office/powerpoint/2010/main" val="375276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13</a:t>
            </a:fld>
            <a:endParaRPr/>
          </a:p>
        </p:txBody>
      </p:sp>
      <p:sp>
        <p:nvSpPr>
          <p:cNvPr id="332" name="Google Shape;332;p21"/>
          <p:cNvSpPr txBox="1">
            <a:spLocks noGrp="1"/>
          </p:cNvSpPr>
          <p:nvPr>
            <p:ph type="title"/>
          </p:nvPr>
        </p:nvSpPr>
        <p:spPr>
          <a:xfrm>
            <a:off x="540300" y="206250"/>
            <a:ext cx="5751300" cy="393600"/>
          </a:xfrm>
          <a:prstGeom prst="rect">
            <a:avLst/>
          </a:prstGeom>
          <a:noFill/>
          <a:ln>
            <a:noFill/>
          </a:ln>
        </p:spPr>
        <p:txBody>
          <a:bodyPr spcFirstLastPara="1" wrap="square" lIns="0" tIns="91425" rIns="0" bIns="91425" anchor="t" anchorCtr="0">
            <a:noAutofit/>
          </a:bodyPr>
          <a:lstStyle/>
          <a:p>
            <a:pPr lvl="0">
              <a:buSzPts val="990"/>
            </a:pPr>
            <a:r>
              <a:rPr lang="en" sz="1200" dirty="0"/>
              <a:t>Higg BRM 2021 </a:t>
            </a:r>
            <a:r>
              <a:rPr lang="en" sz="1200" b="0" dirty="0"/>
              <a:t>| </a:t>
            </a:r>
            <a:r>
              <a:rPr lang="en" sz="1200" dirty="0"/>
              <a:t> </a:t>
            </a:r>
            <a:r>
              <a:rPr lang="en" sz="1200" b="0" dirty="0"/>
              <a:t>Practical support</a:t>
            </a:r>
            <a:endParaRPr sz="1200" b="0" dirty="0">
              <a:solidFill>
                <a:srgbClr val="222222"/>
              </a:solidFill>
            </a:endParaRPr>
          </a:p>
        </p:txBody>
      </p:sp>
      <p:pic>
        <p:nvPicPr>
          <p:cNvPr id="3" name="Picture 2" descr="Graphical user interface, text, application, email&#10;&#10;Description automatically generated">
            <a:extLst>
              <a:ext uri="{FF2B5EF4-FFF2-40B4-BE49-F238E27FC236}">
                <a16:creationId xmlns:a16="http://schemas.microsoft.com/office/drawing/2014/main" id="{087599B9-1FF7-C74B-A6D7-69AC5A02CBC5}"/>
              </a:ext>
            </a:extLst>
          </p:cNvPr>
          <p:cNvPicPr>
            <a:picLocks noChangeAspect="1"/>
          </p:cNvPicPr>
          <p:nvPr/>
        </p:nvPicPr>
        <p:blipFill>
          <a:blip r:embed="rId3"/>
          <a:stretch>
            <a:fillRect/>
          </a:stretch>
        </p:blipFill>
        <p:spPr>
          <a:xfrm>
            <a:off x="824459" y="955109"/>
            <a:ext cx="7495082" cy="4149891"/>
          </a:xfrm>
          <a:prstGeom prst="rect">
            <a:avLst/>
          </a:prstGeom>
        </p:spPr>
      </p:pic>
      <p:sp>
        <p:nvSpPr>
          <p:cNvPr id="6" name="Rectangle 5">
            <a:extLst>
              <a:ext uri="{FF2B5EF4-FFF2-40B4-BE49-F238E27FC236}">
                <a16:creationId xmlns:a16="http://schemas.microsoft.com/office/drawing/2014/main" id="{D5768133-7365-E04F-9216-999E8FCE1462}"/>
              </a:ext>
            </a:extLst>
          </p:cNvPr>
          <p:cNvSpPr/>
          <p:nvPr/>
        </p:nvSpPr>
        <p:spPr>
          <a:xfrm>
            <a:off x="2221947" y="2052176"/>
            <a:ext cx="5452281" cy="30078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33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p:nvPr/>
        </p:nvSpPr>
        <p:spPr>
          <a:xfrm>
            <a:off x="0" y="0"/>
            <a:ext cx="2631600" cy="5143500"/>
          </a:xfrm>
          <a:prstGeom prst="rect">
            <a:avLst/>
          </a:prstGeom>
          <a:solidFill>
            <a:srgbClr val="28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79" name="Google Shape;179;p25"/>
          <p:cNvPicPr preferRelativeResize="0"/>
          <p:nvPr/>
        </p:nvPicPr>
        <p:blipFill rotWithShape="1">
          <a:blip r:embed="rId3">
            <a:alphaModFix/>
          </a:blip>
          <a:srcRect l="12202" r="9727"/>
          <a:stretch/>
        </p:blipFill>
        <p:spPr>
          <a:xfrm>
            <a:off x="86800" y="606709"/>
            <a:ext cx="4192602" cy="3726524"/>
          </a:xfrm>
          <a:prstGeom prst="rect">
            <a:avLst/>
          </a:prstGeom>
          <a:noFill/>
          <a:ln>
            <a:noFill/>
          </a:ln>
        </p:spPr>
      </p:pic>
      <p:sp>
        <p:nvSpPr>
          <p:cNvPr id="180" name="Google Shape;180;p25"/>
          <p:cNvSpPr txBox="1">
            <a:spLocks noGrp="1"/>
          </p:cNvSpPr>
          <p:nvPr>
            <p:ph type="title" idx="4294967295"/>
          </p:nvPr>
        </p:nvSpPr>
        <p:spPr>
          <a:xfrm>
            <a:off x="4655100" y="206250"/>
            <a:ext cx="5751300" cy="393600"/>
          </a:xfrm>
          <a:prstGeom prst="rect">
            <a:avLst/>
          </a:prstGeom>
          <a:noFill/>
        </p:spPr>
        <p:txBody>
          <a:bodyPr spcFirstLastPara="1" wrap="square" lIns="0" tIns="91425" rIns="0" bIns="91425" anchor="t" anchorCtr="0">
            <a:noAutofit/>
          </a:bodyPr>
          <a:lstStyle/>
          <a:p>
            <a:pPr marL="0" lvl="0" indent="0" algn="l" rtl="0">
              <a:spcBef>
                <a:spcPts val="0"/>
              </a:spcBef>
              <a:spcAft>
                <a:spcPts val="0"/>
              </a:spcAft>
              <a:buSzPts val="990"/>
              <a:buNone/>
            </a:pPr>
            <a:r>
              <a:rPr lang="en" sz="1200" dirty="0"/>
              <a:t>Practical support</a:t>
            </a:r>
            <a:endParaRPr sz="1200" dirty="0"/>
          </a:p>
        </p:txBody>
      </p:sp>
      <p:sp>
        <p:nvSpPr>
          <p:cNvPr id="181" name="Google Shape;181;p25"/>
          <p:cNvSpPr txBox="1">
            <a:spLocks noGrp="1"/>
          </p:cNvSpPr>
          <p:nvPr>
            <p:ph type="body" idx="4294967295"/>
          </p:nvPr>
        </p:nvSpPr>
        <p:spPr>
          <a:xfrm>
            <a:off x="4655099" y="1529075"/>
            <a:ext cx="4319685" cy="2974200"/>
          </a:xfrm>
          <a:prstGeom prst="rect">
            <a:avLst/>
          </a:prstGeom>
          <a:noFill/>
        </p:spPr>
        <p:txBody>
          <a:bodyPr spcFirstLastPara="1" wrap="square" lIns="0" tIns="91425" rIns="0" bIns="91425" anchor="t" anchorCtr="0">
            <a:noAutofit/>
          </a:bodyPr>
          <a:lstStyle/>
          <a:p>
            <a:pPr marL="0" indent="0">
              <a:buNone/>
            </a:pPr>
            <a:r>
              <a:rPr lang="en-US" sz="2400" b="1" dirty="0">
                <a:latin typeface="Helvetica Neue"/>
                <a:ea typeface="Helvetica Neue"/>
                <a:cs typeface="Helvetica Neue"/>
              </a:rPr>
              <a:t>Meet bob:  Robert ‘Bob’ Buck</a:t>
            </a:r>
            <a:endParaRPr lang="en-US" sz="2400" b="1" dirty="0">
              <a:latin typeface="Helvetica Neue"/>
              <a:ea typeface="Helvetica Neue"/>
              <a:cs typeface="Helvetica Neue"/>
              <a:sym typeface="Arial"/>
            </a:endParaRPr>
          </a:p>
          <a:p>
            <a:pPr marL="285750" indent="-285750">
              <a:lnSpc>
                <a:spcPts val="2800"/>
              </a:lnSpc>
              <a:buClr>
                <a:schemeClr val="dk1"/>
              </a:buClr>
              <a:buSzPts val="1800"/>
              <a:buFont typeface="Arial" panose="020B0604020202020204" pitchFamily="34" charset="0"/>
              <a:buChar char="•"/>
            </a:pPr>
            <a:endParaRPr lang="en-US" dirty="0">
              <a:latin typeface="Georgia" panose="02040502050405020303" pitchFamily="18" charset="0"/>
              <a:sym typeface="Arial"/>
            </a:endParaRPr>
          </a:p>
          <a:p>
            <a:pPr marL="285750" indent="-285750">
              <a:lnSpc>
                <a:spcPts val="2800"/>
              </a:lnSpc>
              <a:buClr>
                <a:schemeClr val="dk1"/>
              </a:buClr>
              <a:buSzPts val="1800"/>
              <a:buFont typeface="Arial" panose="020B0604020202020204" pitchFamily="34" charset="0"/>
              <a:buChar char="•"/>
            </a:pPr>
            <a:r>
              <a:rPr lang="en-US" sz="1600" dirty="0">
                <a:latin typeface="Georgia" panose="02040502050405020303" pitchFamily="18" charset="0"/>
                <a:sym typeface="Arial"/>
              </a:rPr>
              <a:t>Technical fellow at Chemours.</a:t>
            </a:r>
          </a:p>
          <a:p>
            <a:pPr marL="285750" indent="-285750">
              <a:lnSpc>
                <a:spcPts val="2800"/>
              </a:lnSpc>
              <a:buClr>
                <a:schemeClr val="dk1"/>
              </a:buClr>
              <a:buSzPts val="1800"/>
              <a:buFont typeface="Arial" panose="020B0604020202020204" pitchFamily="34" charset="0"/>
              <a:buChar char="•"/>
            </a:pPr>
            <a:r>
              <a:rPr lang="en-US" sz="1600" dirty="0">
                <a:latin typeface="Georgia" panose="02040502050405020303" pitchFamily="18" charset="0"/>
                <a:sym typeface="Arial"/>
              </a:rPr>
              <a:t>PhD in Chemistry</a:t>
            </a:r>
          </a:p>
          <a:p>
            <a:pPr marL="285750" indent="-285750">
              <a:lnSpc>
                <a:spcPts val="2800"/>
              </a:lnSpc>
              <a:buClr>
                <a:schemeClr val="dk1"/>
              </a:buClr>
              <a:buSzPts val="1800"/>
              <a:buFont typeface="Arial" panose="020B0604020202020204" pitchFamily="34" charset="0"/>
              <a:buChar char="•"/>
            </a:pPr>
            <a:r>
              <a:rPr lang="en-US" sz="1600" dirty="0">
                <a:latin typeface="Georgia" panose="02040502050405020303" pitchFamily="18" charset="0"/>
                <a:sym typeface="Arial"/>
              </a:rPr>
              <a:t>Member of the board of directors at the SAC from 2014 to 2017</a:t>
            </a:r>
          </a:p>
          <a:p>
            <a:pPr marL="285750" indent="-285750">
              <a:lnSpc>
                <a:spcPts val="2800"/>
              </a:lnSpc>
              <a:buClr>
                <a:schemeClr val="dk1"/>
              </a:buClr>
              <a:buSzPts val="1800"/>
              <a:buFont typeface="Arial" panose="020B0604020202020204" pitchFamily="34" charset="0"/>
              <a:buChar char="•"/>
            </a:pPr>
            <a:r>
              <a:rPr lang="en-US" sz="1600" dirty="0">
                <a:latin typeface="Georgia" panose="02040502050405020303" pitchFamily="18" charset="0"/>
                <a:sym typeface="Arial"/>
              </a:rPr>
              <a:t>Author of 99 published papers</a:t>
            </a:r>
          </a:p>
          <a:p>
            <a:pPr marL="0" lvl="0" indent="0" algn="l" rtl="0">
              <a:spcBef>
                <a:spcPts val="0"/>
              </a:spcBef>
              <a:spcAft>
                <a:spcPts val="0"/>
              </a:spcAft>
              <a:buNone/>
            </a:pPr>
            <a:endParaRPr lang="en-GB" sz="2400" b="1" dirty="0">
              <a:latin typeface="Helvetica Neue"/>
              <a:ea typeface="Helvetica Neue"/>
              <a:cs typeface="Helvetica Neue"/>
              <a:sym typeface="Helvetica Neue"/>
            </a:endParaRPr>
          </a:p>
          <a:p>
            <a:pPr marL="139700" lvl="0" indent="0">
              <a:buClr>
                <a:srgbClr val="000000"/>
              </a:buClr>
              <a:buSzPts val="1800"/>
              <a:buNone/>
              <a:defRPr/>
            </a:pPr>
            <a:endParaRPr lang="en-US" dirty="0"/>
          </a:p>
        </p:txBody>
      </p:sp>
      <p:pic>
        <p:nvPicPr>
          <p:cNvPr id="7" name="Picture 6">
            <a:extLst>
              <a:ext uri="{FF2B5EF4-FFF2-40B4-BE49-F238E27FC236}">
                <a16:creationId xmlns:a16="http://schemas.microsoft.com/office/drawing/2014/main" id="{B713D13D-A89E-A54E-842E-8A844B70FDF0}"/>
              </a:ext>
            </a:extLst>
          </p:cNvPr>
          <p:cNvPicPr>
            <a:picLocks noChangeAspect="1"/>
          </p:cNvPicPr>
          <p:nvPr/>
        </p:nvPicPr>
        <p:blipFill rotWithShape="1">
          <a:blip r:embed="rId4"/>
          <a:srcRect l="9558" r="8403"/>
          <a:stretch/>
        </p:blipFill>
        <p:spPr>
          <a:xfrm>
            <a:off x="169215" y="755835"/>
            <a:ext cx="4027772" cy="3270558"/>
          </a:xfrm>
          <a:prstGeom prst="rect">
            <a:avLst/>
          </a:prstGeom>
          <a:ln w="34925">
            <a:solidFill>
              <a:schemeClr val="accent1"/>
            </a:solidFill>
          </a:ln>
        </p:spPr>
      </p:pic>
      <p:sp>
        <p:nvSpPr>
          <p:cNvPr id="2" name="TextBox 1">
            <a:extLst>
              <a:ext uri="{FF2B5EF4-FFF2-40B4-BE49-F238E27FC236}">
                <a16:creationId xmlns:a16="http://schemas.microsoft.com/office/drawing/2014/main" id="{9A48828E-EA76-DC4D-9311-174F771A7DB8}"/>
              </a:ext>
            </a:extLst>
          </p:cNvPr>
          <p:cNvSpPr txBox="1"/>
          <p:nvPr/>
        </p:nvSpPr>
        <p:spPr>
          <a:xfrm rot="20595312">
            <a:off x="4657721" y="2689975"/>
            <a:ext cx="3576620" cy="523220"/>
          </a:xfrm>
          <a:prstGeom prst="rect">
            <a:avLst/>
          </a:prstGeom>
          <a:noFill/>
        </p:spPr>
        <p:txBody>
          <a:bodyPr wrap="none" rtlCol="0">
            <a:spAutoFit/>
          </a:bodyPr>
          <a:lstStyle/>
          <a:p>
            <a:r>
              <a:rPr lang="en-US" sz="2800" b="1" dirty="0">
                <a:solidFill>
                  <a:srgbClr val="FF0000"/>
                </a:solidFill>
              </a:rPr>
              <a:t>Who is your “bob”?</a:t>
            </a:r>
          </a:p>
        </p:txBody>
      </p:sp>
    </p:spTree>
    <p:extLst>
      <p:ext uri="{BB962C8B-B14F-4D97-AF65-F5344CB8AC3E}">
        <p14:creationId xmlns:p14="http://schemas.microsoft.com/office/powerpoint/2010/main" val="269523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6"/>
          <p:cNvSpPr txBox="1">
            <a:spLocks noGrp="1"/>
          </p:cNvSpPr>
          <p:nvPr>
            <p:ph type="title" idx="3"/>
          </p:nvPr>
        </p:nvSpPr>
        <p:spPr>
          <a:xfrm>
            <a:off x="540300" y="826025"/>
            <a:ext cx="7955400"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dk1"/>
              </a:buClr>
              <a:buSzPts val="1100"/>
              <a:buFont typeface="Arial"/>
              <a:buNone/>
            </a:pPr>
            <a:r>
              <a:rPr lang="en-US" dirty="0">
                <a:solidFill>
                  <a:srgbClr val="885278"/>
                </a:solidFill>
              </a:rPr>
              <a:t>Is it a process or is it an individual?</a:t>
            </a:r>
            <a:endParaRPr dirty="0"/>
          </a:p>
          <a:p>
            <a:pPr marL="0" lvl="0" indent="0" algn="l" rtl="0">
              <a:spcBef>
                <a:spcPts val="0"/>
              </a:spcBef>
              <a:spcAft>
                <a:spcPts val="0"/>
              </a:spcAft>
              <a:buNone/>
            </a:pPr>
            <a:endParaRPr dirty="0"/>
          </a:p>
        </p:txBody>
      </p:sp>
      <p:sp>
        <p:nvSpPr>
          <p:cNvPr id="392" name="Google Shape;392;p46"/>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393" name="Google Shape;393;p46"/>
          <p:cNvSpPr txBox="1">
            <a:spLocks noGrp="1"/>
          </p:cNvSpPr>
          <p:nvPr>
            <p:ph type="body" idx="1"/>
          </p:nvPr>
        </p:nvSpPr>
        <p:spPr>
          <a:xfrm>
            <a:off x="540300" y="1762074"/>
            <a:ext cx="3396000" cy="2949325"/>
          </a:xfrm>
          <a:prstGeom prst="rect">
            <a:avLst/>
          </a:prstGeom>
        </p:spPr>
        <p:txBody>
          <a:bodyPr spcFirstLastPara="1" wrap="square" lIns="0" tIns="91425" rIns="0" bIns="91425" anchor="t" anchorCtr="0">
            <a:noAutofit/>
          </a:bodyPr>
          <a:lstStyle/>
          <a:p>
            <a:pPr marL="152400" lvl="0" indent="0">
              <a:buClr>
                <a:srgbClr val="000000"/>
              </a:buClr>
              <a:buSzPts val="1800"/>
              <a:buNone/>
              <a:defRPr/>
            </a:pPr>
            <a:r>
              <a:rPr lang="en-US" sz="1600" b="1" dirty="0"/>
              <a:t>Is it a process, or is it an individual?</a:t>
            </a:r>
            <a:endParaRPr lang="en-US" sz="1600" b="1" dirty="0">
              <a:solidFill>
                <a:srgbClr val="000000"/>
              </a:solidFill>
              <a:latin typeface="Georgia" panose="02040502050405020303" pitchFamily="18" charset="0"/>
              <a:cs typeface="Poppins Medium" pitchFamily="2" charset="77"/>
            </a:endParaRPr>
          </a:p>
          <a:p>
            <a:pPr marL="342900" indent="-342900">
              <a:buFont typeface="Arial" panose="020B0604020202020204" pitchFamily="34" charset="0"/>
              <a:buChar char="•"/>
            </a:pPr>
            <a:r>
              <a:rPr lang="en-US" sz="1400" dirty="0">
                <a:latin typeface="Georgia" panose="02040502050405020303" pitchFamily="18" charset="0"/>
              </a:rPr>
              <a:t>Ask yourself whether this is a “one off”?</a:t>
            </a:r>
          </a:p>
          <a:p>
            <a:pPr marL="342900" indent="-342900">
              <a:buFont typeface="Arial" panose="020B0604020202020204" pitchFamily="34" charset="0"/>
              <a:buChar char="•"/>
            </a:pPr>
            <a:r>
              <a:rPr lang="en-US" sz="1400" dirty="0">
                <a:latin typeface="Georgia" panose="02040502050405020303" pitchFamily="18" charset="0"/>
              </a:rPr>
              <a:t>Does this tracking happen only because of Bob’s interest and expertise?</a:t>
            </a:r>
          </a:p>
          <a:p>
            <a:pPr marL="342900" indent="-342900">
              <a:buFont typeface="Arial" panose="020B0604020202020204" pitchFamily="34" charset="0"/>
              <a:buChar char="•"/>
            </a:pPr>
            <a:r>
              <a:rPr lang="en-US" sz="1400" dirty="0">
                <a:latin typeface="Georgia" panose="02040502050405020303" pitchFamily="18" charset="0"/>
              </a:rPr>
              <a:t>What would happen if “Bob” left?</a:t>
            </a:r>
          </a:p>
          <a:p>
            <a:pPr marL="342900" indent="-342900">
              <a:buFont typeface="Arial" panose="020B0604020202020204" pitchFamily="34" charset="0"/>
              <a:buChar char="•"/>
            </a:pPr>
            <a:r>
              <a:rPr lang="en-US" sz="1400" dirty="0">
                <a:latin typeface="Georgia" panose="02040502050405020303" pitchFamily="18" charset="0"/>
              </a:rPr>
              <a:t>Is it a process or is it circumstantial?</a:t>
            </a:r>
            <a:endParaRPr sz="1400" dirty="0"/>
          </a:p>
        </p:txBody>
      </p:sp>
      <p:sp>
        <p:nvSpPr>
          <p:cNvPr id="394" name="Google Shape;394;p46"/>
          <p:cNvSpPr txBox="1">
            <a:spLocks noGrp="1"/>
          </p:cNvSpPr>
          <p:nvPr>
            <p:ph type="body" idx="2"/>
          </p:nvPr>
        </p:nvSpPr>
        <p:spPr>
          <a:xfrm>
            <a:off x="4777375" y="1762075"/>
            <a:ext cx="3573000" cy="2438400"/>
          </a:xfrm>
          <a:prstGeom prst="rect">
            <a:avLst/>
          </a:prstGeom>
        </p:spPr>
        <p:txBody>
          <a:bodyPr spcFirstLastPara="1" wrap="square" lIns="0" tIns="91425" rIns="0" bIns="91425" anchor="t" anchorCtr="0">
            <a:noAutofit/>
          </a:bodyPr>
          <a:lstStyle/>
          <a:p>
            <a:pPr marL="0" indent="0">
              <a:buClr>
                <a:schemeClr val="dk1"/>
              </a:buClr>
              <a:buSzPts val="1100"/>
              <a:buNone/>
              <a:defRPr/>
            </a:pPr>
            <a:r>
              <a:rPr lang="en-US" sz="1600" b="1" dirty="0"/>
              <a:t>Is it a process or a </a:t>
            </a:r>
            <a:r>
              <a:rPr lang="en-US" sz="1600" b="1" dirty="0" err="1"/>
              <a:t>programme</a:t>
            </a:r>
            <a:r>
              <a:rPr lang="en-US" sz="1600" b="1" dirty="0"/>
              <a:t>?</a:t>
            </a:r>
          </a:p>
          <a:p>
            <a:pPr marL="0" indent="0">
              <a:buClr>
                <a:schemeClr val="dk1"/>
              </a:buClr>
              <a:buSzPts val="1100"/>
              <a:buNone/>
              <a:defRPr/>
            </a:pPr>
            <a:endParaRPr lang="en-US" sz="1600" b="1" dirty="0"/>
          </a:p>
          <a:p>
            <a:pPr marL="342900" indent="-342900">
              <a:buFont typeface="Arial" panose="020B0604020202020204" pitchFamily="34" charset="0"/>
              <a:buChar char="•"/>
            </a:pPr>
            <a:r>
              <a:rPr lang="en-GB" sz="1400" dirty="0">
                <a:latin typeface="Georgia" panose="02040502050405020303" pitchFamily="18" charset="0"/>
              </a:rPr>
              <a:t>Is there a process for this? -&gt; Yes/No</a:t>
            </a:r>
          </a:p>
          <a:p>
            <a:pPr marL="342900" indent="-342900">
              <a:buFont typeface="Arial" panose="020B0604020202020204" pitchFamily="34" charset="0"/>
              <a:buChar char="•"/>
            </a:pPr>
            <a:r>
              <a:rPr lang="en-GB" sz="1400" dirty="0">
                <a:latin typeface="Georgia" panose="02040502050405020303" pitchFamily="18" charset="0"/>
              </a:rPr>
              <a:t>Is there a stated goal, e.g.: reduce the use of x? Yes/No</a:t>
            </a:r>
          </a:p>
          <a:p>
            <a:pPr marL="342900" indent="-342900">
              <a:buFont typeface="Arial" panose="020B0604020202020204" pitchFamily="34" charset="0"/>
              <a:buChar char="•"/>
            </a:pPr>
            <a:r>
              <a:rPr lang="en-GB" sz="1400" dirty="0">
                <a:latin typeface="Georgia" panose="02040502050405020303" pitchFamily="18" charset="0"/>
              </a:rPr>
              <a:t>Is there a target, e.g.: reduce use of x to Zero by 2025? Yes/No</a:t>
            </a:r>
          </a:p>
          <a:p>
            <a:pPr marL="342900" indent="-342900">
              <a:buFont typeface="Arial" panose="020B0604020202020204" pitchFamily="34" charset="0"/>
              <a:buChar char="•"/>
            </a:pPr>
            <a:r>
              <a:rPr lang="en-GB" sz="1400" dirty="0">
                <a:latin typeface="Georgia" panose="02040502050405020303" pitchFamily="18" charset="0"/>
              </a:rPr>
              <a:t>What is your baseline (year &amp; amount)?</a:t>
            </a:r>
          </a:p>
          <a:p>
            <a:pPr marL="342900" indent="-342900">
              <a:buFont typeface="Arial" panose="020B0604020202020204" pitchFamily="34" charset="0"/>
              <a:buChar char="•"/>
            </a:pPr>
            <a:endParaRPr lang="en-GB" sz="1400" dirty="0">
              <a:latin typeface="Georgia" panose="02040502050405020303" pitchFamily="18" charset="0"/>
            </a:endParaRPr>
          </a:p>
          <a:p>
            <a:r>
              <a:rPr lang="en-GB" sz="1400" dirty="0">
                <a:latin typeface="Georgia" panose="02040502050405020303" pitchFamily="18" charset="0"/>
              </a:rPr>
              <a:t>If you can answer “Yes” to all of these, then it’s a programme</a:t>
            </a:r>
          </a:p>
          <a:p>
            <a:pPr marL="0" lvl="0" indent="0" algn="l" rtl="0">
              <a:spcBef>
                <a:spcPts val="1200"/>
              </a:spcBef>
              <a:spcAft>
                <a:spcPts val="1200"/>
              </a:spcAft>
              <a:buNone/>
            </a:pPr>
            <a:endParaRPr sz="1400" dirty="0"/>
          </a:p>
        </p:txBody>
      </p:sp>
      <p:cxnSp>
        <p:nvCxnSpPr>
          <p:cNvPr id="395" name="Google Shape;395;p46"/>
          <p:cNvCxnSpPr/>
          <p:nvPr/>
        </p:nvCxnSpPr>
        <p:spPr>
          <a:xfrm>
            <a:off x="4449900" y="1491175"/>
            <a:ext cx="0" cy="3017700"/>
          </a:xfrm>
          <a:prstGeom prst="straightConnector1">
            <a:avLst/>
          </a:prstGeom>
          <a:noFill/>
          <a:ln w="9525" cap="flat" cmpd="sng">
            <a:solidFill>
              <a:srgbClr val="686868"/>
            </a:solidFill>
            <a:prstDash val="solid"/>
            <a:round/>
            <a:headEnd type="none" w="med" len="med"/>
            <a:tailEnd type="none" w="med" len="med"/>
          </a:ln>
        </p:spPr>
      </p:cxnSp>
      <p:sp>
        <p:nvSpPr>
          <p:cNvPr id="8" name="Google Shape;332;p21">
            <a:extLst>
              <a:ext uri="{FF2B5EF4-FFF2-40B4-BE49-F238E27FC236}">
                <a16:creationId xmlns:a16="http://schemas.microsoft.com/office/drawing/2014/main" id="{2AAFF5DB-A380-F542-B9D2-E6071581C47D}"/>
              </a:ext>
            </a:extLst>
          </p:cNvPr>
          <p:cNvSpPr txBox="1">
            <a:spLocks noGrp="1"/>
          </p:cNvSpPr>
          <p:nvPr>
            <p:ph type="title"/>
          </p:nvPr>
        </p:nvSpPr>
        <p:spPr>
          <a:xfrm>
            <a:off x="540300" y="206250"/>
            <a:ext cx="5751300" cy="393600"/>
          </a:xfrm>
          <a:prstGeom prst="rect">
            <a:avLst/>
          </a:prstGeom>
          <a:noFill/>
          <a:ln>
            <a:noFill/>
          </a:ln>
        </p:spPr>
        <p:txBody>
          <a:bodyPr spcFirstLastPara="1" wrap="square" lIns="0" tIns="91425" rIns="0" bIns="91425" anchor="t" anchorCtr="0">
            <a:noAutofit/>
          </a:bodyPr>
          <a:lstStyle/>
          <a:p>
            <a:pPr lvl="0">
              <a:buSzPts val="990"/>
            </a:pPr>
            <a:r>
              <a:rPr lang="en" sz="1200" dirty="0"/>
              <a:t>Higg BRM 2021 </a:t>
            </a:r>
            <a:r>
              <a:rPr lang="en" sz="1200" b="0" dirty="0"/>
              <a:t>| </a:t>
            </a:r>
            <a:r>
              <a:rPr lang="en" sz="1200" dirty="0"/>
              <a:t> </a:t>
            </a:r>
            <a:r>
              <a:rPr lang="en" sz="1200" b="0" dirty="0"/>
              <a:t>Practical support</a:t>
            </a:r>
            <a:endParaRPr sz="1200" b="0" dirty="0">
              <a:solidFill>
                <a:srgbClr val="222222"/>
              </a:solidFill>
            </a:endParaRPr>
          </a:p>
        </p:txBody>
      </p:sp>
    </p:spTree>
    <p:extLst>
      <p:ext uri="{BB962C8B-B14F-4D97-AF65-F5344CB8AC3E}">
        <p14:creationId xmlns:p14="http://schemas.microsoft.com/office/powerpoint/2010/main" val="116084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16</a:t>
            </a:fld>
            <a:endParaRPr/>
          </a:p>
        </p:txBody>
      </p:sp>
      <p:pic>
        <p:nvPicPr>
          <p:cNvPr id="3" name="Picture 2" descr="Graphical user interface, application, Teams&#10;&#10;Description automatically generated">
            <a:extLst>
              <a:ext uri="{FF2B5EF4-FFF2-40B4-BE49-F238E27FC236}">
                <a16:creationId xmlns:a16="http://schemas.microsoft.com/office/drawing/2014/main" id="{2CB500D6-ADF9-3C42-AE7B-9E2675833017}"/>
              </a:ext>
            </a:extLst>
          </p:cNvPr>
          <p:cNvPicPr>
            <a:picLocks noChangeAspect="1"/>
          </p:cNvPicPr>
          <p:nvPr/>
        </p:nvPicPr>
        <p:blipFill>
          <a:blip r:embed="rId3"/>
          <a:stretch>
            <a:fillRect/>
          </a:stretch>
        </p:blipFill>
        <p:spPr>
          <a:xfrm>
            <a:off x="540300" y="1211678"/>
            <a:ext cx="8195966" cy="3437656"/>
          </a:xfrm>
          <a:prstGeom prst="rect">
            <a:avLst/>
          </a:prstGeom>
        </p:spPr>
      </p:pic>
      <p:sp>
        <p:nvSpPr>
          <p:cNvPr id="6" name="Rectangle 5">
            <a:extLst>
              <a:ext uri="{FF2B5EF4-FFF2-40B4-BE49-F238E27FC236}">
                <a16:creationId xmlns:a16="http://schemas.microsoft.com/office/drawing/2014/main" id="{D5768133-7365-E04F-9216-999E8FCE1462}"/>
              </a:ext>
            </a:extLst>
          </p:cNvPr>
          <p:cNvSpPr/>
          <p:nvPr/>
        </p:nvSpPr>
        <p:spPr>
          <a:xfrm>
            <a:off x="2136929" y="1499644"/>
            <a:ext cx="3768215" cy="404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DF2E2B-9EFF-954C-BB8E-FA40AEC1C32E}"/>
              </a:ext>
            </a:extLst>
          </p:cNvPr>
          <p:cNvSpPr/>
          <p:nvPr/>
        </p:nvSpPr>
        <p:spPr>
          <a:xfrm>
            <a:off x="2136929" y="3681749"/>
            <a:ext cx="3392200" cy="404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332;p21">
            <a:extLst>
              <a:ext uri="{FF2B5EF4-FFF2-40B4-BE49-F238E27FC236}">
                <a16:creationId xmlns:a16="http://schemas.microsoft.com/office/drawing/2014/main" id="{0AD623C0-0723-944B-B43E-FBF888126934}"/>
              </a:ext>
            </a:extLst>
          </p:cNvPr>
          <p:cNvSpPr txBox="1">
            <a:spLocks/>
          </p:cNvSpPr>
          <p:nvPr/>
        </p:nvSpPr>
        <p:spPr>
          <a:xfrm>
            <a:off x="540300" y="206250"/>
            <a:ext cx="5751300" cy="3936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400"/>
              <a:buFont typeface="Helvetica Neue"/>
              <a:buNone/>
              <a:defRPr sz="2400" b="1" i="0" u="none" strike="noStrike" cap="none">
                <a:solidFill>
                  <a:srgbClr val="22222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2pPr>
            <a:lvl3pPr marR="0" lvl="2"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3pPr>
            <a:lvl4pPr marR="0" lvl="3"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4pPr>
            <a:lvl5pPr marR="0" lvl="4"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5pPr>
            <a:lvl6pPr marR="0" lvl="5"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6pPr>
            <a:lvl7pPr marR="0" lvl="6"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7pPr>
            <a:lvl8pPr marR="0" lvl="7"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8pPr>
            <a:lvl9pPr marR="0" lvl="8"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9pPr>
          </a:lstStyle>
          <a:p>
            <a:pPr>
              <a:buSzPts val="990"/>
            </a:pPr>
            <a:r>
              <a:rPr lang="en-GB" sz="1200"/>
              <a:t>Higg BRM 2021 </a:t>
            </a:r>
            <a:r>
              <a:rPr lang="en-GB" sz="1200" b="0"/>
              <a:t>| </a:t>
            </a:r>
            <a:r>
              <a:rPr lang="en-GB" sz="1200"/>
              <a:t> </a:t>
            </a:r>
            <a:r>
              <a:rPr lang="en-GB" sz="1200" b="0"/>
              <a:t>Practical support</a:t>
            </a:r>
            <a:endParaRPr lang="en-GB" sz="1200" b="0" dirty="0"/>
          </a:p>
        </p:txBody>
      </p:sp>
    </p:spTree>
    <p:extLst>
      <p:ext uri="{BB962C8B-B14F-4D97-AF65-F5344CB8AC3E}">
        <p14:creationId xmlns:p14="http://schemas.microsoft.com/office/powerpoint/2010/main" val="2293484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17</a:t>
            </a:fld>
            <a:endParaRPr/>
          </a:p>
        </p:txBody>
      </p:sp>
      <p:pic>
        <p:nvPicPr>
          <p:cNvPr id="3" name="Picture 2" descr="Graphical user interface, text, application, email&#10;&#10;Description automatically generated">
            <a:extLst>
              <a:ext uri="{FF2B5EF4-FFF2-40B4-BE49-F238E27FC236}">
                <a16:creationId xmlns:a16="http://schemas.microsoft.com/office/drawing/2014/main" id="{868149F4-BEF0-B543-A9C3-4149BFF01E51}"/>
              </a:ext>
            </a:extLst>
          </p:cNvPr>
          <p:cNvPicPr>
            <a:picLocks noChangeAspect="1"/>
          </p:cNvPicPr>
          <p:nvPr/>
        </p:nvPicPr>
        <p:blipFill>
          <a:blip r:embed="rId3"/>
          <a:stretch>
            <a:fillRect/>
          </a:stretch>
        </p:blipFill>
        <p:spPr>
          <a:xfrm>
            <a:off x="674557" y="1012645"/>
            <a:ext cx="7142813" cy="3958861"/>
          </a:xfrm>
          <a:prstGeom prst="rect">
            <a:avLst/>
          </a:prstGeom>
        </p:spPr>
      </p:pic>
      <p:sp>
        <p:nvSpPr>
          <p:cNvPr id="6" name="Rectangle 5">
            <a:extLst>
              <a:ext uri="{FF2B5EF4-FFF2-40B4-BE49-F238E27FC236}">
                <a16:creationId xmlns:a16="http://schemas.microsoft.com/office/drawing/2014/main" id="{D5768133-7365-E04F-9216-999E8FCE1462}"/>
              </a:ext>
            </a:extLst>
          </p:cNvPr>
          <p:cNvSpPr/>
          <p:nvPr/>
        </p:nvSpPr>
        <p:spPr>
          <a:xfrm>
            <a:off x="1932510" y="1833440"/>
            <a:ext cx="5354642" cy="9546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332;p21">
            <a:extLst>
              <a:ext uri="{FF2B5EF4-FFF2-40B4-BE49-F238E27FC236}">
                <a16:creationId xmlns:a16="http://schemas.microsoft.com/office/drawing/2014/main" id="{D94B2917-D591-A142-92C8-30BFF0CDBE17}"/>
              </a:ext>
            </a:extLst>
          </p:cNvPr>
          <p:cNvSpPr txBox="1">
            <a:spLocks/>
          </p:cNvSpPr>
          <p:nvPr/>
        </p:nvSpPr>
        <p:spPr>
          <a:xfrm>
            <a:off x="540300" y="206250"/>
            <a:ext cx="5751300" cy="3936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400"/>
              <a:buFont typeface="Helvetica Neue"/>
              <a:buNone/>
              <a:defRPr sz="2400" b="1" i="0" u="none" strike="noStrike" cap="none">
                <a:solidFill>
                  <a:srgbClr val="22222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2pPr>
            <a:lvl3pPr marR="0" lvl="2"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3pPr>
            <a:lvl4pPr marR="0" lvl="3"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4pPr>
            <a:lvl5pPr marR="0" lvl="4"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5pPr>
            <a:lvl6pPr marR="0" lvl="5"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6pPr>
            <a:lvl7pPr marR="0" lvl="6"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7pPr>
            <a:lvl8pPr marR="0" lvl="7"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8pPr>
            <a:lvl9pPr marR="0" lvl="8"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9pPr>
          </a:lstStyle>
          <a:p>
            <a:pPr>
              <a:buSzPts val="990"/>
            </a:pPr>
            <a:r>
              <a:rPr lang="en-GB" sz="1200"/>
              <a:t>Higg BRM 2021 </a:t>
            </a:r>
            <a:r>
              <a:rPr lang="en-GB" sz="1200" b="0"/>
              <a:t>| </a:t>
            </a:r>
            <a:r>
              <a:rPr lang="en-GB" sz="1200"/>
              <a:t> </a:t>
            </a:r>
            <a:r>
              <a:rPr lang="en-GB" sz="1200" b="0"/>
              <a:t>Practical support</a:t>
            </a:r>
            <a:endParaRPr lang="en-GB" sz="1200" b="0" dirty="0"/>
          </a:p>
        </p:txBody>
      </p:sp>
    </p:spTree>
    <p:extLst>
      <p:ext uri="{BB962C8B-B14F-4D97-AF65-F5344CB8AC3E}">
        <p14:creationId xmlns:p14="http://schemas.microsoft.com/office/powerpoint/2010/main" val="280274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18</a:t>
            </a:fld>
            <a:endParaRPr/>
          </a:p>
        </p:txBody>
      </p:sp>
      <p:pic>
        <p:nvPicPr>
          <p:cNvPr id="4" name="Picture 3" descr="Graphical user interface, text, application, email&#10;&#10;Description automatically generated">
            <a:extLst>
              <a:ext uri="{FF2B5EF4-FFF2-40B4-BE49-F238E27FC236}">
                <a16:creationId xmlns:a16="http://schemas.microsoft.com/office/drawing/2014/main" id="{943D0BEE-387B-8F4A-A31C-CDE700403DEA}"/>
              </a:ext>
            </a:extLst>
          </p:cNvPr>
          <p:cNvPicPr>
            <a:picLocks noChangeAspect="1"/>
          </p:cNvPicPr>
          <p:nvPr/>
        </p:nvPicPr>
        <p:blipFill>
          <a:blip r:embed="rId3"/>
          <a:stretch>
            <a:fillRect/>
          </a:stretch>
        </p:blipFill>
        <p:spPr>
          <a:xfrm>
            <a:off x="456029" y="1274343"/>
            <a:ext cx="8231941" cy="3245552"/>
          </a:xfrm>
          <a:prstGeom prst="rect">
            <a:avLst/>
          </a:prstGeom>
        </p:spPr>
      </p:pic>
      <p:sp>
        <p:nvSpPr>
          <p:cNvPr id="6" name="Rectangle 5">
            <a:extLst>
              <a:ext uri="{FF2B5EF4-FFF2-40B4-BE49-F238E27FC236}">
                <a16:creationId xmlns:a16="http://schemas.microsoft.com/office/drawing/2014/main" id="{D5768133-7365-E04F-9216-999E8FCE1462}"/>
              </a:ext>
            </a:extLst>
          </p:cNvPr>
          <p:cNvSpPr/>
          <p:nvPr/>
        </p:nvSpPr>
        <p:spPr>
          <a:xfrm>
            <a:off x="1896118" y="1274343"/>
            <a:ext cx="6243725" cy="12108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32;p21">
            <a:extLst>
              <a:ext uri="{FF2B5EF4-FFF2-40B4-BE49-F238E27FC236}">
                <a16:creationId xmlns:a16="http://schemas.microsoft.com/office/drawing/2014/main" id="{AAFFB753-07D5-6F42-B571-7337914A2321}"/>
              </a:ext>
            </a:extLst>
          </p:cNvPr>
          <p:cNvSpPr txBox="1">
            <a:spLocks/>
          </p:cNvSpPr>
          <p:nvPr/>
        </p:nvSpPr>
        <p:spPr>
          <a:xfrm>
            <a:off x="540300" y="206250"/>
            <a:ext cx="5751300" cy="3936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400"/>
              <a:buFont typeface="Helvetica Neue"/>
              <a:buNone/>
              <a:defRPr sz="2400" b="1" i="0" u="none" strike="noStrike" cap="none">
                <a:solidFill>
                  <a:srgbClr val="22222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2pPr>
            <a:lvl3pPr marR="0" lvl="2"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3pPr>
            <a:lvl4pPr marR="0" lvl="3"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4pPr>
            <a:lvl5pPr marR="0" lvl="4"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5pPr>
            <a:lvl6pPr marR="0" lvl="5"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6pPr>
            <a:lvl7pPr marR="0" lvl="6"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7pPr>
            <a:lvl8pPr marR="0" lvl="7"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8pPr>
            <a:lvl9pPr marR="0" lvl="8"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9pPr>
          </a:lstStyle>
          <a:p>
            <a:pPr>
              <a:buSzPts val="990"/>
            </a:pPr>
            <a:r>
              <a:rPr lang="en-GB" sz="1200"/>
              <a:t>Higg BRM 2021 </a:t>
            </a:r>
            <a:r>
              <a:rPr lang="en-GB" sz="1200" b="0"/>
              <a:t>| </a:t>
            </a:r>
            <a:r>
              <a:rPr lang="en-GB" sz="1200"/>
              <a:t> </a:t>
            </a:r>
            <a:r>
              <a:rPr lang="en-GB" sz="1200" b="0"/>
              <a:t>Practical support</a:t>
            </a:r>
            <a:endParaRPr lang="en-GB" sz="1200" b="0" dirty="0"/>
          </a:p>
        </p:txBody>
      </p:sp>
    </p:spTree>
    <p:extLst>
      <p:ext uri="{BB962C8B-B14F-4D97-AF65-F5344CB8AC3E}">
        <p14:creationId xmlns:p14="http://schemas.microsoft.com/office/powerpoint/2010/main" val="212116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19</a:t>
            </a:fld>
            <a:endParaRPr/>
          </a:p>
        </p:txBody>
      </p:sp>
      <p:pic>
        <p:nvPicPr>
          <p:cNvPr id="17" name="Picture 16" descr="Diagram&#10;&#10;Description automatically generated">
            <a:extLst>
              <a:ext uri="{FF2B5EF4-FFF2-40B4-BE49-F238E27FC236}">
                <a16:creationId xmlns:a16="http://schemas.microsoft.com/office/drawing/2014/main" id="{DF7457B3-2F69-A34A-AFEE-81646EC78E95}"/>
              </a:ext>
            </a:extLst>
          </p:cNvPr>
          <p:cNvPicPr>
            <a:picLocks noChangeAspect="1"/>
          </p:cNvPicPr>
          <p:nvPr/>
        </p:nvPicPr>
        <p:blipFill>
          <a:blip r:embed="rId3"/>
          <a:stretch>
            <a:fillRect/>
          </a:stretch>
        </p:blipFill>
        <p:spPr>
          <a:xfrm>
            <a:off x="708660" y="1099866"/>
            <a:ext cx="7459980" cy="3762614"/>
          </a:xfrm>
          <a:prstGeom prst="rect">
            <a:avLst/>
          </a:prstGeom>
        </p:spPr>
      </p:pic>
      <p:sp>
        <p:nvSpPr>
          <p:cNvPr id="7" name="Google Shape;332;p21">
            <a:extLst>
              <a:ext uri="{FF2B5EF4-FFF2-40B4-BE49-F238E27FC236}">
                <a16:creationId xmlns:a16="http://schemas.microsoft.com/office/drawing/2014/main" id="{E40B5F6E-271F-D74D-A92D-F36E7A5CED2D}"/>
              </a:ext>
            </a:extLst>
          </p:cNvPr>
          <p:cNvSpPr txBox="1">
            <a:spLocks/>
          </p:cNvSpPr>
          <p:nvPr/>
        </p:nvSpPr>
        <p:spPr>
          <a:xfrm>
            <a:off x="540300" y="206250"/>
            <a:ext cx="5751300" cy="3936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400"/>
              <a:buFont typeface="Helvetica Neue"/>
              <a:buNone/>
              <a:defRPr sz="2400" b="1" i="0" u="none" strike="noStrike" cap="none">
                <a:solidFill>
                  <a:srgbClr val="22222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2pPr>
            <a:lvl3pPr marR="0" lvl="2"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3pPr>
            <a:lvl4pPr marR="0" lvl="3"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4pPr>
            <a:lvl5pPr marR="0" lvl="4"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5pPr>
            <a:lvl6pPr marR="0" lvl="5"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6pPr>
            <a:lvl7pPr marR="0" lvl="6"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7pPr>
            <a:lvl8pPr marR="0" lvl="7"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8pPr>
            <a:lvl9pPr marR="0" lvl="8"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9pPr>
          </a:lstStyle>
          <a:p>
            <a:pPr>
              <a:buSzPts val="990"/>
            </a:pPr>
            <a:r>
              <a:rPr lang="en-GB" sz="1200" dirty="0"/>
              <a:t>Higg BRM 2021 </a:t>
            </a:r>
            <a:r>
              <a:rPr lang="en-GB" sz="1200" b="0" dirty="0"/>
              <a:t>| </a:t>
            </a:r>
            <a:r>
              <a:rPr lang="en-GB" sz="1200" dirty="0"/>
              <a:t> </a:t>
            </a:r>
            <a:r>
              <a:rPr lang="en-GB" sz="1200" b="0" dirty="0"/>
              <a:t>Practical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a:spLocks noGrp="1"/>
          </p:cNvSpPr>
          <p:nvPr>
            <p:ph type="title" idx="2"/>
          </p:nvPr>
        </p:nvSpPr>
        <p:spPr>
          <a:xfrm>
            <a:off x="540300" y="206250"/>
            <a:ext cx="8037300" cy="485100"/>
          </a:xfrm>
          <a:prstGeom prst="rect">
            <a:avLst/>
          </a:prstGeom>
          <a:noFill/>
          <a:ln>
            <a:noFill/>
          </a:ln>
        </p:spPr>
        <p:txBody>
          <a:bodyPr spcFirstLastPara="1" wrap="square" lIns="0" tIns="91425" rIns="0" bIns="91425" anchor="t" anchorCtr="0">
            <a:noAutofit/>
          </a:bodyPr>
          <a:lstStyle/>
          <a:p>
            <a:pPr marL="0" lvl="0" indent="0" algn="l" rtl="0">
              <a:lnSpc>
                <a:spcPct val="100000"/>
              </a:lnSpc>
              <a:spcBef>
                <a:spcPts val="0"/>
              </a:spcBef>
              <a:spcAft>
                <a:spcPts val="0"/>
              </a:spcAft>
              <a:buSzPts val="1200"/>
              <a:buNone/>
            </a:pPr>
            <a:r>
              <a:rPr lang="en"/>
              <a:t>Logistics</a:t>
            </a:r>
            <a:endParaRPr/>
          </a:p>
        </p:txBody>
      </p:sp>
      <p:sp>
        <p:nvSpPr>
          <p:cNvPr id="129" name="Google Shape;129;p2"/>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2</a:t>
            </a:fld>
            <a:endParaRPr/>
          </a:p>
        </p:txBody>
      </p:sp>
      <p:pic>
        <p:nvPicPr>
          <p:cNvPr id="130" name="Google Shape;130;p2" descr="Graphical user interface, application, Teams&#10;&#10;Description automatically generated"/>
          <p:cNvPicPr preferRelativeResize="0"/>
          <p:nvPr/>
        </p:nvPicPr>
        <p:blipFill rotWithShape="1">
          <a:blip r:embed="rId3">
            <a:alphaModFix/>
          </a:blip>
          <a:srcRect/>
          <a:stretch/>
        </p:blipFill>
        <p:spPr>
          <a:xfrm>
            <a:off x="3600975" y="1041525"/>
            <a:ext cx="5126576" cy="3212849"/>
          </a:xfrm>
          <a:prstGeom prst="rect">
            <a:avLst/>
          </a:prstGeom>
          <a:noFill/>
          <a:ln w="9525" cap="flat" cmpd="sng">
            <a:solidFill>
              <a:srgbClr val="000000"/>
            </a:solidFill>
            <a:prstDash val="solid"/>
            <a:round/>
            <a:headEnd type="none" w="sm" len="sm"/>
            <a:tailEnd type="none" w="sm" len="sm"/>
          </a:ln>
        </p:spPr>
      </p:pic>
      <p:sp>
        <p:nvSpPr>
          <p:cNvPr id="131" name="Google Shape;131;p2"/>
          <p:cNvSpPr txBox="1">
            <a:spLocks noGrp="1"/>
          </p:cNvSpPr>
          <p:nvPr>
            <p:ph type="body" idx="1"/>
          </p:nvPr>
        </p:nvSpPr>
        <p:spPr>
          <a:xfrm>
            <a:off x="540300" y="990625"/>
            <a:ext cx="2707200" cy="34929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t>Attendees will be muted for duration of webinar. </a:t>
            </a:r>
            <a:endParaRPr sz="1400" dirty="0"/>
          </a:p>
          <a:p>
            <a:pPr marL="0" lvl="0" indent="0" algn="l" rtl="0">
              <a:lnSpc>
                <a:spcPct val="115000"/>
              </a:lnSpc>
              <a:spcBef>
                <a:spcPts val="1200"/>
              </a:spcBef>
              <a:spcAft>
                <a:spcPts val="0"/>
              </a:spcAft>
              <a:buSzPts val="1200"/>
              <a:buNone/>
            </a:pPr>
            <a:r>
              <a:rPr lang="en" sz="1400" dirty="0"/>
              <a:t>The webinar will be recorded and the recording will be shared after. </a:t>
            </a:r>
            <a:endParaRPr sz="1400" dirty="0"/>
          </a:p>
          <a:p>
            <a:pPr marL="0" lvl="0" indent="0" algn="l" rtl="0">
              <a:lnSpc>
                <a:spcPct val="115000"/>
              </a:lnSpc>
              <a:spcBef>
                <a:spcPts val="1200"/>
              </a:spcBef>
              <a:spcAft>
                <a:spcPts val="0"/>
              </a:spcAft>
              <a:buSzPts val="1200"/>
              <a:buNone/>
            </a:pPr>
            <a:endParaRPr sz="1400" dirty="0"/>
          </a:p>
          <a:p>
            <a:pPr marL="0" lvl="0" indent="0" algn="l" rtl="0">
              <a:lnSpc>
                <a:spcPct val="115000"/>
              </a:lnSpc>
              <a:spcBef>
                <a:spcPts val="1200"/>
              </a:spcBef>
              <a:spcAft>
                <a:spcPts val="0"/>
              </a:spcAft>
              <a:buSzPts val="1200"/>
              <a:buNone/>
            </a:pPr>
            <a:endParaRPr sz="1400" dirty="0"/>
          </a:p>
          <a:p>
            <a:pPr marL="0" lvl="0" indent="0" algn="l" rtl="0">
              <a:lnSpc>
                <a:spcPct val="115000"/>
              </a:lnSpc>
              <a:spcBef>
                <a:spcPts val="1200"/>
              </a:spcBef>
              <a:spcAft>
                <a:spcPts val="0"/>
              </a:spcAft>
              <a:buSzPts val="1200"/>
              <a:buNone/>
            </a:pPr>
            <a:r>
              <a:rPr lang="en" sz="1400" dirty="0"/>
              <a:t>Please submit questions </a:t>
            </a:r>
            <a:br>
              <a:rPr lang="en" sz="1400" dirty="0"/>
            </a:br>
            <a:r>
              <a:rPr lang="en" sz="1400" dirty="0"/>
              <a:t>through Q&amp;A box.</a:t>
            </a:r>
            <a:endParaRPr sz="1400" dirty="0"/>
          </a:p>
          <a:p>
            <a:pPr marL="0" lvl="0" indent="0" algn="l" rtl="0">
              <a:lnSpc>
                <a:spcPct val="115000"/>
              </a:lnSpc>
              <a:spcBef>
                <a:spcPts val="1200"/>
              </a:spcBef>
              <a:spcAft>
                <a:spcPts val="1200"/>
              </a:spcAft>
              <a:buSzPts val="1200"/>
              <a:buNone/>
            </a:pPr>
            <a:r>
              <a:rPr lang="en" sz="1400" dirty="0"/>
              <a:t>We will NOT answer questions submitted through the chat box. </a:t>
            </a:r>
            <a:endParaRPr sz="1400" dirty="0"/>
          </a:p>
        </p:txBody>
      </p:sp>
      <p:cxnSp>
        <p:nvCxnSpPr>
          <p:cNvPr id="132" name="Google Shape;132;p2"/>
          <p:cNvCxnSpPr/>
          <p:nvPr/>
        </p:nvCxnSpPr>
        <p:spPr>
          <a:xfrm>
            <a:off x="2608425" y="3404550"/>
            <a:ext cx="4462500" cy="471300"/>
          </a:xfrm>
          <a:prstGeom prst="straightConnector1">
            <a:avLst/>
          </a:prstGeom>
          <a:noFill/>
          <a:ln w="28575" cap="flat" cmpd="sng">
            <a:solidFill>
              <a:srgbClr val="980000"/>
            </a:solidFill>
            <a:prstDash val="solid"/>
            <a:round/>
            <a:headEnd type="none" w="sm" len="sm"/>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20</a:t>
            </a:fld>
            <a:endParaRPr/>
          </a:p>
        </p:txBody>
      </p:sp>
      <p:pic>
        <p:nvPicPr>
          <p:cNvPr id="4" name="Picture 3" descr="Graphical user interface, text, application, email&#10;&#10;Description automatically generated">
            <a:extLst>
              <a:ext uri="{FF2B5EF4-FFF2-40B4-BE49-F238E27FC236}">
                <a16:creationId xmlns:a16="http://schemas.microsoft.com/office/drawing/2014/main" id="{CC9CDC75-6C9F-6E4A-AEE6-9122F4CD4BDB}"/>
              </a:ext>
            </a:extLst>
          </p:cNvPr>
          <p:cNvPicPr>
            <a:picLocks noChangeAspect="1"/>
          </p:cNvPicPr>
          <p:nvPr/>
        </p:nvPicPr>
        <p:blipFill>
          <a:blip r:embed="rId3"/>
          <a:stretch>
            <a:fillRect/>
          </a:stretch>
        </p:blipFill>
        <p:spPr>
          <a:xfrm>
            <a:off x="908606" y="859630"/>
            <a:ext cx="7326788" cy="4065398"/>
          </a:xfrm>
          <a:prstGeom prst="rect">
            <a:avLst/>
          </a:prstGeom>
        </p:spPr>
      </p:pic>
      <p:sp>
        <p:nvSpPr>
          <p:cNvPr id="6" name="Rectangle 5">
            <a:extLst>
              <a:ext uri="{FF2B5EF4-FFF2-40B4-BE49-F238E27FC236}">
                <a16:creationId xmlns:a16="http://schemas.microsoft.com/office/drawing/2014/main" id="{D5768133-7365-E04F-9216-999E8FCE1462}"/>
              </a:ext>
            </a:extLst>
          </p:cNvPr>
          <p:cNvSpPr/>
          <p:nvPr/>
        </p:nvSpPr>
        <p:spPr>
          <a:xfrm>
            <a:off x="2199241" y="1703965"/>
            <a:ext cx="5486207" cy="11626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32;p21">
            <a:extLst>
              <a:ext uri="{FF2B5EF4-FFF2-40B4-BE49-F238E27FC236}">
                <a16:creationId xmlns:a16="http://schemas.microsoft.com/office/drawing/2014/main" id="{CB482843-5DFB-A248-8A62-2B8F8F557D28}"/>
              </a:ext>
            </a:extLst>
          </p:cNvPr>
          <p:cNvSpPr txBox="1">
            <a:spLocks/>
          </p:cNvSpPr>
          <p:nvPr/>
        </p:nvSpPr>
        <p:spPr>
          <a:xfrm>
            <a:off x="540300" y="206250"/>
            <a:ext cx="5751300" cy="3936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400"/>
              <a:buFont typeface="Helvetica Neue"/>
              <a:buNone/>
              <a:defRPr sz="2400" b="1" i="0" u="none" strike="noStrike" cap="none">
                <a:solidFill>
                  <a:srgbClr val="22222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2pPr>
            <a:lvl3pPr marR="0" lvl="2"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3pPr>
            <a:lvl4pPr marR="0" lvl="3"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4pPr>
            <a:lvl5pPr marR="0" lvl="4"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5pPr>
            <a:lvl6pPr marR="0" lvl="5"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6pPr>
            <a:lvl7pPr marR="0" lvl="6"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7pPr>
            <a:lvl8pPr marR="0" lvl="7"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8pPr>
            <a:lvl9pPr marR="0" lvl="8"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9pPr>
          </a:lstStyle>
          <a:p>
            <a:pPr>
              <a:buSzPts val="990"/>
            </a:pPr>
            <a:r>
              <a:rPr lang="en-GB" sz="1200"/>
              <a:t>Higg BRM 2021 </a:t>
            </a:r>
            <a:r>
              <a:rPr lang="en-GB" sz="1200" b="0"/>
              <a:t>| </a:t>
            </a:r>
            <a:r>
              <a:rPr lang="en-GB" sz="1200"/>
              <a:t> </a:t>
            </a:r>
            <a:r>
              <a:rPr lang="en-GB" sz="1200" b="0"/>
              <a:t>Practical support</a:t>
            </a:r>
            <a:endParaRPr lang="en-GB" sz="1200" b="0" dirty="0"/>
          </a:p>
        </p:txBody>
      </p:sp>
    </p:spTree>
    <p:extLst>
      <p:ext uri="{BB962C8B-B14F-4D97-AF65-F5344CB8AC3E}">
        <p14:creationId xmlns:p14="http://schemas.microsoft.com/office/powerpoint/2010/main" val="183872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p:nvPr/>
        </p:nvSpPr>
        <p:spPr>
          <a:xfrm>
            <a:off x="0" y="0"/>
            <a:ext cx="2631600" cy="5143500"/>
          </a:xfrm>
          <a:prstGeom prst="rect">
            <a:avLst/>
          </a:prstGeom>
          <a:solidFill>
            <a:srgbClr val="28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179" name="Google Shape;179;p25"/>
          <p:cNvPicPr preferRelativeResize="0"/>
          <p:nvPr/>
        </p:nvPicPr>
        <p:blipFill rotWithShape="1">
          <a:blip r:embed="rId3">
            <a:alphaModFix/>
          </a:blip>
          <a:srcRect l="12202" r="9727"/>
          <a:stretch/>
        </p:blipFill>
        <p:spPr>
          <a:xfrm>
            <a:off x="86800" y="606709"/>
            <a:ext cx="4192602" cy="3726524"/>
          </a:xfrm>
          <a:prstGeom prst="rect">
            <a:avLst/>
          </a:prstGeom>
          <a:noFill/>
          <a:ln>
            <a:noFill/>
          </a:ln>
        </p:spPr>
      </p:pic>
      <p:sp>
        <p:nvSpPr>
          <p:cNvPr id="180" name="Google Shape;180;p25"/>
          <p:cNvSpPr txBox="1">
            <a:spLocks noGrp="1"/>
          </p:cNvSpPr>
          <p:nvPr>
            <p:ph type="title" idx="4294967295"/>
          </p:nvPr>
        </p:nvSpPr>
        <p:spPr>
          <a:xfrm>
            <a:off x="4655100" y="206250"/>
            <a:ext cx="5751300" cy="393600"/>
          </a:xfrm>
          <a:prstGeom prst="rect">
            <a:avLst/>
          </a:prstGeom>
          <a:noFill/>
        </p:spPr>
        <p:txBody>
          <a:bodyPr spcFirstLastPara="1" wrap="square" lIns="0" tIns="91425" rIns="0" bIns="91425" anchor="t" anchorCtr="0">
            <a:noAutofit/>
          </a:bodyPr>
          <a:lstStyle/>
          <a:p>
            <a:pPr marL="0" lvl="0" indent="0" algn="l" rtl="0">
              <a:spcBef>
                <a:spcPts val="0"/>
              </a:spcBef>
              <a:spcAft>
                <a:spcPts val="0"/>
              </a:spcAft>
              <a:buSzPts val="990"/>
              <a:buNone/>
            </a:pPr>
            <a:r>
              <a:rPr lang="en" sz="1200" dirty="0"/>
              <a:t>Practical support</a:t>
            </a:r>
            <a:endParaRPr sz="1200" dirty="0"/>
          </a:p>
        </p:txBody>
      </p:sp>
      <p:sp>
        <p:nvSpPr>
          <p:cNvPr id="181" name="Google Shape;181;p25"/>
          <p:cNvSpPr txBox="1">
            <a:spLocks noGrp="1"/>
          </p:cNvSpPr>
          <p:nvPr>
            <p:ph type="body" idx="4294967295"/>
          </p:nvPr>
        </p:nvSpPr>
        <p:spPr>
          <a:xfrm>
            <a:off x="4655100" y="1310292"/>
            <a:ext cx="3701700" cy="2974200"/>
          </a:xfrm>
          <a:prstGeom prst="rect">
            <a:avLst/>
          </a:prstGeom>
          <a:noFill/>
        </p:spPr>
        <p:txBody>
          <a:bodyPr spcFirstLastPara="1" wrap="square" lIns="0" tIns="91425" rIns="0" bIns="91425" anchor="t" anchorCtr="0">
            <a:noAutofit/>
          </a:bodyPr>
          <a:lstStyle/>
          <a:p>
            <a:pPr marL="0" indent="0">
              <a:buNone/>
            </a:pPr>
            <a:r>
              <a:rPr lang="en-GB" dirty="0"/>
              <a:t>Many companies do not directly own or operate their distribution centres, but work with third party logistics providers. </a:t>
            </a:r>
          </a:p>
          <a:p>
            <a:pPr marL="0" indent="0">
              <a:buNone/>
            </a:pPr>
            <a:endParaRPr lang="en-GB" dirty="0"/>
          </a:p>
          <a:p>
            <a:pPr marL="0" indent="0">
              <a:buNone/>
            </a:pPr>
            <a:r>
              <a:rPr lang="en-GB" dirty="0"/>
              <a:t>In those situations, these questions still apply as the program can focus on partnering with these providers to meet environmental goals. It’s important to note that while you may not directly control the environmental outcomes in a distribution centre owned by the third-party provider, your company can still attempt to work with them towards environmental improvements.</a:t>
            </a:r>
            <a:endParaRPr lang="en-US" dirty="0"/>
          </a:p>
        </p:txBody>
      </p:sp>
    </p:spTree>
    <p:extLst>
      <p:ext uri="{BB962C8B-B14F-4D97-AF65-F5344CB8AC3E}">
        <p14:creationId xmlns:p14="http://schemas.microsoft.com/office/powerpoint/2010/main" val="98165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22</a:t>
            </a:fld>
            <a:endParaRPr/>
          </a:p>
        </p:txBody>
      </p:sp>
      <p:pic>
        <p:nvPicPr>
          <p:cNvPr id="3" name="Picture 2" descr="Graphical user interface, text, application, email&#10;&#10;Description automatically generated">
            <a:extLst>
              <a:ext uri="{FF2B5EF4-FFF2-40B4-BE49-F238E27FC236}">
                <a16:creationId xmlns:a16="http://schemas.microsoft.com/office/drawing/2014/main" id="{B02D0686-C365-3046-9813-228CA07DCD10}"/>
              </a:ext>
            </a:extLst>
          </p:cNvPr>
          <p:cNvPicPr>
            <a:picLocks noChangeAspect="1"/>
          </p:cNvPicPr>
          <p:nvPr/>
        </p:nvPicPr>
        <p:blipFill>
          <a:blip r:embed="rId3"/>
          <a:stretch>
            <a:fillRect/>
          </a:stretch>
        </p:blipFill>
        <p:spPr>
          <a:xfrm>
            <a:off x="918083" y="772617"/>
            <a:ext cx="7307833" cy="4046215"/>
          </a:xfrm>
          <a:prstGeom prst="rect">
            <a:avLst/>
          </a:prstGeom>
        </p:spPr>
      </p:pic>
      <p:sp>
        <p:nvSpPr>
          <p:cNvPr id="6" name="Rectangle 5">
            <a:extLst>
              <a:ext uri="{FF2B5EF4-FFF2-40B4-BE49-F238E27FC236}">
                <a16:creationId xmlns:a16="http://schemas.microsoft.com/office/drawing/2014/main" id="{D5768133-7365-E04F-9216-999E8FCE1462}"/>
              </a:ext>
            </a:extLst>
          </p:cNvPr>
          <p:cNvSpPr/>
          <p:nvPr/>
        </p:nvSpPr>
        <p:spPr>
          <a:xfrm>
            <a:off x="2209427" y="3032271"/>
            <a:ext cx="5470412" cy="1853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32;p21">
            <a:extLst>
              <a:ext uri="{FF2B5EF4-FFF2-40B4-BE49-F238E27FC236}">
                <a16:creationId xmlns:a16="http://schemas.microsoft.com/office/drawing/2014/main" id="{0677CCE8-2F2B-F14C-9E77-08656899737E}"/>
              </a:ext>
            </a:extLst>
          </p:cNvPr>
          <p:cNvSpPr txBox="1">
            <a:spLocks/>
          </p:cNvSpPr>
          <p:nvPr/>
        </p:nvSpPr>
        <p:spPr>
          <a:xfrm>
            <a:off x="540300" y="206250"/>
            <a:ext cx="5751300" cy="3936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400"/>
              <a:buFont typeface="Helvetica Neue"/>
              <a:buNone/>
              <a:defRPr sz="2400" b="1" i="0" u="none" strike="noStrike" cap="none">
                <a:solidFill>
                  <a:srgbClr val="22222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2pPr>
            <a:lvl3pPr marR="0" lvl="2"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3pPr>
            <a:lvl4pPr marR="0" lvl="3"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4pPr>
            <a:lvl5pPr marR="0" lvl="4"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5pPr>
            <a:lvl6pPr marR="0" lvl="5"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6pPr>
            <a:lvl7pPr marR="0" lvl="6"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7pPr>
            <a:lvl8pPr marR="0" lvl="7"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8pPr>
            <a:lvl9pPr marR="0" lvl="8"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9pPr>
          </a:lstStyle>
          <a:p>
            <a:pPr>
              <a:buSzPts val="990"/>
            </a:pPr>
            <a:r>
              <a:rPr lang="en-GB" sz="1200" dirty="0"/>
              <a:t>Higg BRM 2021 </a:t>
            </a:r>
            <a:r>
              <a:rPr lang="en-GB" sz="1200" b="0" dirty="0"/>
              <a:t>| </a:t>
            </a:r>
            <a:r>
              <a:rPr lang="en-GB" sz="1200" dirty="0"/>
              <a:t> </a:t>
            </a:r>
            <a:r>
              <a:rPr lang="en-GB" sz="1200" b="0" dirty="0"/>
              <a:t>Practical support</a:t>
            </a:r>
          </a:p>
        </p:txBody>
      </p:sp>
    </p:spTree>
    <p:extLst>
      <p:ext uri="{BB962C8B-B14F-4D97-AF65-F5344CB8AC3E}">
        <p14:creationId xmlns:p14="http://schemas.microsoft.com/office/powerpoint/2010/main" val="215726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23</a:t>
            </a:fld>
            <a:endParaRPr/>
          </a:p>
        </p:txBody>
      </p:sp>
      <p:pic>
        <p:nvPicPr>
          <p:cNvPr id="4" name="Picture 3" descr="Graphical user interface, application, Teams&#10;&#10;Description automatically generated">
            <a:extLst>
              <a:ext uri="{FF2B5EF4-FFF2-40B4-BE49-F238E27FC236}">
                <a16:creationId xmlns:a16="http://schemas.microsoft.com/office/drawing/2014/main" id="{3A272B35-AF7D-FC45-AA43-CD9B2290C8FF}"/>
              </a:ext>
            </a:extLst>
          </p:cNvPr>
          <p:cNvPicPr>
            <a:picLocks noChangeAspect="1"/>
          </p:cNvPicPr>
          <p:nvPr/>
        </p:nvPicPr>
        <p:blipFill>
          <a:blip r:embed="rId3"/>
          <a:stretch>
            <a:fillRect/>
          </a:stretch>
        </p:blipFill>
        <p:spPr>
          <a:xfrm>
            <a:off x="540300" y="1290416"/>
            <a:ext cx="8332557" cy="2875035"/>
          </a:xfrm>
          <a:prstGeom prst="rect">
            <a:avLst/>
          </a:prstGeom>
        </p:spPr>
      </p:pic>
      <p:sp>
        <p:nvSpPr>
          <p:cNvPr id="6" name="Rectangle 5">
            <a:extLst>
              <a:ext uri="{FF2B5EF4-FFF2-40B4-BE49-F238E27FC236}">
                <a16:creationId xmlns:a16="http://schemas.microsoft.com/office/drawing/2014/main" id="{D5768133-7365-E04F-9216-999E8FCE1462}"/>
              </a:ext>
            </a:extLst>
          </p:cNvPr>
          <p:cNvSpPr/>
          <p:nvPr/>
        </p:nvSpPr>
        <p:spPr>
          <a:xfrm>
            <a:off x="2188204" y="1578109"/>
            <a:ext cx="3178555" cy="404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DF2E2B-9EFF-954C-BB8E-FA40AEC1C32E}"/>
              </a:ext>
            </a:extLst>
          </p:cNvPr>
          <p:cNvSpPr/>
          <p:nvPr/>
        </p:nvSpPr>
        <p:spPr>
          <a:xfrm>
            <a:off x="2188204" y="2467265"/>
            <a:ext cx="3178555" cy="404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332;p21">
            <a:extLst>
              <a:ext uri="{FF2B5EF4-FFF2-40B4-BE49-F238E27FC236}">
                <a16:creationId xmlns:a16="http://schemas.microsoft.com/office/drawing/2014/main" id="{F5A2AA5E-2D5F-DD4F-8DF1-97824881538D}"/>
              </a:ext>
            </a:extLst>
          </p:cNvPr>
          <p:cNvSpPr txBox="1">
            <a:spLocks/>
          </p:cNvSpPr>
          <p:nvPr/>
        </p:nvSpPr>
        <p:spPr>
          <a:xfrm>
            <a:off x="540300" y="206250"/>
            <a:ext cx="5751300" cy="3936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400"/>
              <a:buFont typeface="Helvetica Neue"/>
              <a:buNone/>
              <a:defRPr sz="2400" b="1" i="0" u="none" strike="noStrike" cap="none">
                <a:solidFill>
                  <a:srgbClr val="22222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2pPr>
            <a:lvl3pPr marR="0" lvl="2"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3pPr>
            <a:lvl4pPr marR="0" lvl="3"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4pPr>
            <a:lvl5pPr marR="0" lvl="4"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5pPr>
            <a:lvl6pPr marR="0" lvl="5"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6pPr>
            <a:lvl7pPr marR="0" lvl="6"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7pPr>
            <a:lvl8pPr marR="0" lvl="7"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8pPr>
            <a:lvl9pPr marR="0" lvl="8"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9pPr>
          </a:lstStyle>
          <a:p>
            <a:pPr>
              <a:buSzPts val="990"/>
            </a:pPr>
            <a:r>
              <a:rPr lang="en-GB" sz="1200" dirty="0"/>
              <a:t>Higg BRM 2021 </a:t>
            </a:r>
            <a:r>
              <a:rPr lang="en-GB" sz="1200" b="0" dirty="0"/>
              <a:t>| </a:t>
            </a:r>
            <a:r>
              <a:rPr lang="en-GB" sz="1200" dirty="0"/>
              <a:t> </a:t>
            </a:r>
            <a:r>
              <a:rPr lang="en-GB" sz="1200" b="0" dirty="0"/>
              <a:t>Practical support</a:t>
            </a:r>
          </a:p>
        </p:txBody>
      </p:sp>
    </p:spTree>
    <p:extLst>
      <p:ext uri="{BB962C8B-B14F-4D97-AF65-F5344CB8AC3E}">
        <p14:creationId xmlns:p14="http://schemas.microsoft.com/office/powerpoint/2010/main" val="1487576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title"/>
          </p:nvPr>
        </p:nvSpPr>
        <p:spPr>
          <a:xfrm>
            <a:off x="311700" y="2150850"/>
            <a:ext cx="8520600" cy="841800"/>
          </a:xfrm>
          <a:prstGeom prst="rect">
            <a:avLst/>
          </a:prstGeom>
          <a:noFill/>
          <a:ln>
            <a:noFill/>
          </a:ln>
        </p:spPr>
        <p:txBody>
          <a:bodyPr spcFirstLastPara="1" wrap="square" lIns="0" tIns="91425" rIns="0" bIns="91425" anchor="ctr" anchorCtr="0">
            <a:noAutofit/>
          </a:bodyPr>
          <a:lstStyle/>
          <a:p>
            <a:pPr marL="457200" lvl="0" indent="0" algn="ctr" rtl="0">
              <a:lnSpc>
                <a:spcPct val="100000"/>
              </a:lnSpc>
              <a:spcBef>
                <a:spcPts val="0"/>
              </a:spcBef>
              <a:spcAft>
                <a:spcPts val="0"/>
              </a:spcAft>
              <a:buSzPts val="3600"/>
              <a:buNone/>
            </a:pPr>
            <a:r>
              <a:rPr lang="en" dirty="0">
                <a:solidFill>
                  <a:srgbClr val="686868"/>
                </a:solidFill>
              </a:rPr>
              <a:t>Q&amp;A</a:t>
            </a:r>
            <a:endParaRPr dirty="0">
              <a:solidFill>
                <a:srgbClr val="686868"/>
              </a:solidFill>
            </a:endParaRPr>
          </a:p>
        </p:txBody>
      </p:sp>
    </p:spTree>
    <p:extLst>
      <p:ext uri="{BB962C8B-B14F-4D97-AF65-F5344CB8AC3E}">
        <p14:creationId xmlns:p14="http://schemas.microsoft.com/office/powerpoint/2010/main" val="16246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title"/>
          </p:nvPr>
        </p:nvSpPr>
        <p:spPr>
          <a:xfrm>
            <a:off x="311700" y="2150850"/>
            <a:ext cx="8520600" cy="841800"/>
          </a:xfrm>
          <a:prstGeom prst="rect">
            <a:avLst/>
          </a:prstGeom>
          <a:noFill/>
          <a:ln>
            <a:noFill/>
          </a:ln>
        </p:spPr>
        <p:txBody>
          <a:bodyPr spcFirstLastPara="1" wrap="square" lIns="0" tIns="91425" rIns="0" bIns="91425" anchor="ctr" anchorCtr="0">
            <a:noAutofit/>
          </a:bodyPr>
          <a:lstStyle/>
          <a:p>
            <a:pPr marL="457200" lvl="0" indent="0" algn="ctr" rtl="0">
              <a:lnSpc>
                <a:spcPct val="100000"/>
              </a:lnSpc>
              <a:spcBef>
                <a:spcPts val="0"/>
              </a:spcBef>
              <a:spcAft>
                <a:spcPts val="0"/>
              </a:spcAft>
              <a:buSzPts val="3600"/>
              <a:buNone/>
            </a:pPr>
            <a:r>
              <a:rPr lang="en" dirty="0">
                <a:solidFill>
                  <a:srgbClr val="686868"/>
                </a:solidFill>
              </a:rPr>
              <a:t>BRM</a:t>
            </a:r>
            <a:br>
              <a:rPr lang="en" dirty="0">
                <a:solidFill>
                  <a:srgbClr val="686868"/>
                </a:solidFill>
              </a:rPr>
            </a:br>
            <a:r>
              <a:rPr lang="en" dirty="0">
                <a:solidFill>
                  <a:srgbClr val="686868"/>
                </a:solidFill>
              </a:rPr>
              <a:t>timeline &amp; resources</a:t>
            </a:r>
            <a:endParaRPr dirty="0">
              <a:solidFill>
                <a:srgbClr val="68686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5"/>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26</a:t>
            </a:fld>
            <a:endParaRPr/>
          </a:p>
        </p:txBody>
      </p:sp>
      <p:sp>
        <p:nvSpPr>
          <p:cNvPr id="373" name="Google Shape;373;p25"/>
          <p:cNvSpPr txBox="1">
            <a:spLocks noGrp="1"/>
          </p:cNvSpPr>
          <p:nvPr>
            <p:ph type="title"/>
          </p:nvPr>
        </p:nvSpPr>
        <p:spPr>
          <a:xfrm>
            <a:off x="540300" y="206250"/>
            <a:ext cx="5751300" cy="393600"/>
          </a:xfrm>
          <a:prstGeom prst="rect">
            <a:avLst/>
          </a:prstGeom>
          <a:noFill/>
          <a:ln>
            <a:noFill/>
          </a:ln>
        </p:spPr>
        <p:txBody>
          <a:bodyPr spcFirstLastPara="1" wrap="square" lIns="0" tIns="91425" rIns="0" bIns="91425" anchor="t" anchorCtr="0">
            <a:noAutofit/>
          </a:bodyPr>
          <a:lstStyle/>
          <a:p>
            <a:pPr marL="0" lvl="0" indent="0" algn="l" rtl="0">
              <a:lnSpc>
                <a:spcPct val="100000"/>
              </a:lnSpc>
              <a:spcBef>
                <a:spcPts val="0"/>
              </a:spcBef>
              <a:spcAft>
                <a:spcPts val="0"/>
              </a:spcAft>
              <a:buSzPts val="990"/>
              <a:buNone/>
            </a:pPr>
            <a:r>
              <a:rPr lang="en" sz="1200" dirty="0"/>
              <a:t>BRM 2021 </a:t>
            </a:r>
            <a:r>
              <a:rPr lang="en" sz="1200" b="0" dirty="0"/>
              <a:t> | </a:t>
            </a:r>
            <a:r>
              <a:rPr lang="en" sz="1200" dirty="0"/>
              <a:t> </a:t>
            </a:r>
            <a:r>
              <a:rPr lang="en" sz="1200" b="0" dirty="0"/>
              <a:t>timeline &amp; resources</a:t>
            </a:r>
            <a:endParaRPr sz="1200" b="0" dirty="0">
              <a:solidFill>
                <a:srgbClr val="222222"/>
              </a:solidFill>
            </a:endParaRPr>
          </a:p>
        </p:txBody>
      </p:sp>
      <p:sp>
        <p:nvSpPr>
          <p:cNvPr id="374" name="Google Shape;374;p25"/>
          <p:cNvSpPr/>
          <p:nvPr/>
        </p:nvSpPr>
        <p:spPr>
          <a:xfrm>
            <a:off x="7011072" y="1488804"/>
            <a:ext cx="1882426" cy="989372"/>
          </a:xfrm>
          <a:prstGeom prst="rightArrow">
            <a:avLst>
              <a:gd name="adj1" fmla="val 69500"/>
              <a:gd name="adj2" fmla="val 50750"/>
            </a:avLst>
          </a:prstGeom>
          <a:solidFill>
            <a:schemeClr val="accent5"/>
          </a:solidFill>
          <a:ln w="12700" cap="flat" cmpd="sng">
            <a:solidFill>
              <a:srgbClr val="000000"/>
            </a:solidFill>
            <a:prstDash val="solid"/>
            <a:miter lim="800000"/>
            <a:headEnd type="none" w="sm" len="sm"/>
            <a:tailEnd type="none" w="sm" len="sm"/>
          </a:ln>
        </p:spPr>
        <p:txBody>
          <a:bodyPr spcFirstLastPara="1" wrap="square" lIns="411450" tIns="34275" rIns="68550" bIns="34275" anchor="ctr" anchorCtr="0">
            <a:noAutofit/>
          </a:bodyPr>
          <a:lstStyle/>
          <a:p>
            <a:pPr marL="0" marR="0" lvl="0" indent="0" algn="r" rtl="0">
              <a:lnSpc>
                <a:spcPct val="100000"/>
              </a:lnSpc>
              <a:spcBef>
                <a:spcPts val="0"/>
              </a:spcBef>
              <a:spcAft>
                <a:spcPts val="0"/>
              </a:spcAft>
              <a:buNone/>
            </a:pPr>
            <a:r>
              <a:rPr lang="en" sz="1050" b="1" i="0" u="none" strike="noStrike" cap="none" dirty="0">
                <a:solidFill>
                  <a:srgbClr val="FFFFFF"/>
                </a:solidFill>
                <a:latin typeface="Arial"/>
                <a:ea typeface="Arial"/>
                <a:cs typeface="Arial"/>
                <a:sym typeface="Arial"/>
              </a:rPr>
              <a:t>June 30</a:t>
            </a:r>
            <a:r>
              <a:rPr lang="en" sz="1050" b="1" i="0" u="none" strike="noStrike" cap="none" baseline="30000" dirty="0">
                <a:solidFill>
                  <a:srgbClr val="FFFFFF"/>
                </a:solidFill>
                <a:latin typeface="Arial"/>
                <a:ea typeface="Arial"/>
                <a:cs typeface="Arial"/>
                <a:sym typeface="Arial"/>
              </a:rPr>
              <a:t>th</a:t>
            </a:r>
            <a:endParaRPr sz="1050" b="0" i="0" u="none" strike="noStrike" cap="none" baseline="30000" dirty="0">
              <a:solidFill>
                <a:srgbClr val="000000"/>
              </a:solidFill>
              <a:latin typeface="Arial"/>
              <a:ea typeface="Arial"/>
              <a:cs typeface="Arial"/>
              <a:sym typeface="Arial"/>
            </a:endParaRPr>
          </a:p>
        </p:txBody>
      </p:sp>
      <p:sp>
        <p:nvSpPr>
          <p:cNvPr id="375" name="Google Shape;375;p25"/>
          <p:cNvSpPr/>
          <p:nvPr/>
        </p:nvSpPr>
        <p:spPr>
          <a:xfrm>
            <a:off x="5231868" y="1488804"/>
            <a:ext cx="2112518" cy="989372"/>
          </a:xfrm>
          <a:prstGeom prst="rightArrow">
            <a:avLst>
              <a:gd name="adj1" fmla="val 69500"/>
              <a:gd name="adj2" fmla="val 50750"/>
            </a:avLst>
          </a:prstGeom>
          <a:solidFill>
            <a:schemeClr val="accent3"/>
          </a:solidFill>
          <a:ln w="12700" cap="flat" cmpd="sng">
            <a:solidFill>
              <a:srgbClr val="000000"/>
            </a:solidFill>
            <a:prstDash val="solid"/>
            <a:miter lim="800000"/>
            <a:headEnd type="none" w="sm" len="sm"/>
            <a:tailEnd type="none" w="sm" len="sm"/>
          </a:ln>
        </p:spPr>
        <p:txBody>
          <a:bodyPr spcFirstLastPara="1" wrap="square" lIns="411450" tIns="34275" rIns="68550" bIns="34275" anchor="ctr" anchorCtr="0">
            <a:noAutofit/>
          </a:bodyPr>
          <a:lstStyle/>
          <a:p>
            <a:pPr marL="0" marR="0" lvl="0" indent="0" algn="r" rtl="0">
              <a:lnSpc>
                <a:spcPct val="100000"/>
              </a:lnSpc>
              <a:spcBef>
                <a:spcPts val="0"/>
              </a:spcBef>
              <a:spcAft>
                <a:spcPts val="0"/>
              </a:spcAft>
              <a:buNone/>
            </a:pPr>
            <a:endParaRPr sz="1050" b="1" i="0" u="none" strike="noStrike" cap="none">
              <a:solidFill>
                <a:srgbClr val="FFFFFF"/>
              </a:solidFill>
              <a:latin typeface="Arial"/>
              <a:ea typeface="Arial"/>
              <a:cs typeface="Arial"/>
              <a:sym typeface="Arial"/>
            </a:endParaRPr>
          </a:p>
        </p:txBody>
      </p:sp>
      <p:sp>
        <p:nvSpPr>
          <p:cNvPr id="376" name="Google Shape;376;p25"/>
          <p:cNvSpPr/>
          <p:nvPr/>
        </p:nvSpPr>
        <p:spPr>
          <a:xfrm>
            <a:off x="3450003" y="1488804"/>
            <a:ext cx="2112518" cy="989372"/>
          </a:xfrm>
          <a:prstGeom prst="rightArrow">
            <a:avLst>
              <a:gd name="adj1" fmla="val 69500"/>
              <a:gd name="adj2" fmla="val 50750"/>
            </a:avLst>
          </a:prstGeom>
          <a:solidFill>
            <a:srgbClr val="1D5D5D"/>
          </a:solidFill>
          <a:ln w="12700" cap="flat" cmpd="sng">
            <a:solidFill>
              <a:srgbClr val="000000"/>
            </a:solidFill>
            <a:prstDash val="solid"/>
            <a:miter lim="800000"/>
            <a:headEnd type="none" w="sm" len="sm"/>
            <a:tailEnd type="none" w="sm" len="sm"/>
          </a:ln>
        </p:spPr>
        <p:txBody>
          <a:bodyPr spcFirstLastPara="1" wrap="square" lIns="411450" tIns="34275" rIns="68550" bIns="34275" anchor="ctr" anchorCtr="0">
            <a:noAutofit/>
          </a:bodyPr>
          <a:lstStyle/>
          <a:p>
            <a:pPr marL="0" marR="0" lvl="0" indent="0" algn="r" rtl="0">
              <a:lnSpc>
                <a:spcPct val="100000"/>
              </a:lnSpc>
              <a:spcBef>
                <a:spcPts val="0"/>
              </a:spcBef>
              <a:spcAft>
                <a:spcPts val="0"/>
              </a:spcAft>
              <a:buNone/>
            </a:pPr>
            <a:endParaRPr sz="1050" b="1" i="0" u="none" strike="noStrike" cap="none">
              <a:solidFill>
                <a:srgbClr val="FFFFFF"/>
              </a:solidFill>
              <a:latin typeface="Arial"/>
              <a:ea typeface="Arial"/>
              <a:cs typeface="Arial"/>
              <a:sym typeface="Arial"/>
            </a:endParaRPr>
          </a:p>
        </p:txBody>
      </p:sp>
      <p:sp>
        <p:nvSpPr>
          <p:cNvPr id="377" name="Google Shape;377;p25"/>
          <p:cNvSpPr/>
          <p:nvPr/>
        </p:nvSpPr>
        <p:spPr>
          <a:xfrm>
            <a:off x="1916298" y="1488804"/>
            <a:ext cx="1906565" cy="989372"/>
          </a:xfrm>
          <a:prstGeom prst="rightArrow">
            <a:avLst>
              <a:gd name="adj1" fmla="val 69500"/>
              <a:gd name="adj2" fmla="val 50750"/>
            </a:avLst>
          </a:prstGeom>
          <a:solidFill>
            <a:srgbClr val="143E3E"/>
          </a:solidFill>
          <a:ln w="12700" cap="flat" cmpd="sng">
            <a:solidFill>
              <a:srgbClr val="000000"/>
            </a:solidFill>
            <a:prstDash val="solid"/>
            <a:miter lim="800000"/>
            <a:headEnd type="none" w="sm" len="sm"/>
            <a:tailEnd type="none" w="sm" len="sm"/>
          </a:ln>
        </p:spPr>
        <p:txBody>
          <a:bodyPr spcFirstLastPara="1" wrap="square" lIns="411450" tIns="34275" rIns="68550" bIns="34275" anchor="ctr" anchorCtr="0">
            <a:noAutofit/>
          </a:bodyPr>
          <a:lstStyle/>
          <a:p>
            <a:pPr marL="0" marR="0" lvl="0" indent="0" algn="l" rtl="0">
              <a:lnSpc>
                <a:spcPct val="100000"/>
              </a:lnSpc>
              <a:spcBef>
                <a:spcPts val="0"/>
              </a:spcBef>
              <a:spcAft>
                <a:spcPts val="0"/>
              </a:spcAft>
              <a:buNone/>
            </a:pPr>
            <a:r>
              <a:rPr lang="en" sz="1050" b="1" i="0" u="none" strike="noStrike" cap="none" dirty="0">
                <a:solidFill>
                  <a:srgbClr val="FFFFFF"/>
                </a:solidFill>
                <a:latin typeface="Arial"/>
                <a:ea typeface="Arial"/>
                <a:cs typeface="Arial"/>
                <a:sym typeface="Arial"/>
              </a:rPr>
              <a:t>March 1</a:t>
            </a:r>
            <a:r>
              <a:rPr lang="en" sz="1050" b="1" i="0" u="none" strike="noStrike" cap="none" baseline="30000" dirty="0">
                <a:solidFill>
                  <a:srgbClr val="FFFFFF"/>
                </a:solidFill>
                <a:latin typeface="Arial"/>
                <a:ea typeface="Arial"/>
                <a:cs typeface="Arial"/>
                <a:sym typeface="Arial"/>
              </a:rPr>
              <a:t>st</a:t>
            </a:r>
            <a:endParaRPr sz="1050" b="0" i="0" u="none" strike="noStrike" cap="none" baseline="30000" dirty="0">
              <a:solidFill>
                <a:srgbClr val="000000"/>
              </a:solidFill>
              <a:latin typeface="Arial"/>
              <a:ea typeface="Arial"/>
              <a:cs typeface="Arial"/>
              <a:sym typeface="Arial"/>
            </a:endParaRPr>
          </a:p>
        </p:txBody>
      </p:sp>
      <p:sp>
        <p:nvSpPr>
          <p:cNvPr id="378" name="Google Shape;378;p25"/>
          <p:cNvSpPr txBox="1"/>
          <p:nvPr/>
        </p:nvSpPr>
        <p:spPr>
          <a:xfrm>
            <a:off x="2049422" y="2862811"/>
            <a:ext cx="1640318" cy="1454214"/>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 sz="1800" b="1" i="0" u="none" strike="noStrike" cap="none" dirty="0">
                <a:solidFill>
                  <a:srgbClr val="000000"/>
                </a:solidFill>
                <a:latin typeface="Arial"/>
                <a:ea typeface="Arial"/>
                <a:cs typeface="Arial"/>
                <a:sym typeface="Arial"/>
              </a:rPr>
              <a:t>March</a:t>
            </a:r>
            <a:endParaRPr sz="1800" b="0" i="0" u="none" strike="noStrike" cap="none" dirty="0">
              <a:solidFill>
                <a:srgbClr val="000000"/>
              </a:solidFill>
              <a:latin typeface="Georgia"/>
              <a:ea typeface="Georgia"/>
              <a:cs typeface="Georgia"/>
              <a:sym typeface="Georgia"/>
            </a:endParaRPr>
          </a:p>
          <a:p>
            <a:pPr marL="0" marR="0" lvl="0" indent="0" algn="l" rtl="0">
              <a:lnSpc>
                <a:spcPct val="150000"/>
              </a:lnSpc>
              <a:spcBef>
                <a:spcPts val="0"/>
              </a:spcBef>
              <a:spcAft>
                <a:spcPts val="0"/>
              </a:spcAft>
              <a:buNone/>
            </a:pPr>
            <a:endParaRPr sz="1200" b="0" i="0" u="none" strike="noStrike" cap="none" dirty="0">
              <a:solidFill>
                <a:srgbClr val="000000"/>
              </a:solidFill>
              <a:latin typeface="Georgia"/>
              <a:ea typeface="Georgia"/>
              <a:cs typeface="Georgia"/>
              <a:sym typeface="Georgia"/>
            </a:endParaRPr>
          </a:p>
          <a:p>
            <a:pPr marL="0" marR="0" lvl="0" indent="0" algn="l" rtl="0">
              <a:lnSpc>
                <a:spcPct val="150000"/>
              </a:lnSpc>
              <a:spcBef>
                <a:spcPts val="0"/>
              </a:spcBef>
              <a:spcAft>
                <a:spcPts val="0"/>
              </a:spcAft>
              <a:buNone/>
            </a:pPr>
            <a:r>
              <a:rPr lang="en" sz="1200" b="0" i="0" u="none" strike="noStrike" cap="none" dirty="0">
                <a:solidFill>
                  <a:srgbClr val="000000"/>
                </a:solidFill>
                <a:latin typeface="Georgia"/>
                <a:ea typeface="Georgia"/>
                <a:cs typeface="Georgia"/>
                <a:sym typeface="Georgia"/>
              </a:rPr>
              <a:t>BRM  access available</a:t>
            </a:r>
            <a:endParaRPr sz="1050" b="0" i="0" u="none" strike="noStrike" cap="none" dirty="0">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dirty="0">
                <a:solidFill>
                  <a:srgbClr val="000000"/>
                </a:solidFill>
                <a:latin typeface="Georgia"/>
                <a:ea typeface="Georgia"/>
                <a:cs typeface="Georgia"/>
                <a:sym typeface="Georgia"/>
              </a:rPr>
              <a:t>Webinar</a:t>
            </a:r>
            <a:endParaRPr sz="1050" b="0" i="0" u="none" strike="noStrike" cap="none" dirty="0">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dirty="0">
                <a:solidFill>
                  <a:srgbClr val="000000"/>
                </a:solidFill>
                <a:latin typeface="Georgia"/>
                <a:ea typeface="Georgia"/>
                <a:cs typeface="Georgia"/>
                <a:sym typeface="Georgia"/>
              </a:rPr>
              <a:t>Support </a:t>
            </a:r>
            <a:endParaRPr sz="1050" b="0" i="0" u="none" strike="noStrike" cap="none" dirty="0">
              <a:solidFill>
                <a:srgbClr val="000000"/>
              </a:solidFill>
              <a:latin typeface="Arial"/>
              <a:ea typeface="Arial"/>
              <a:cs typeface="Arial"/>
              <a:sym typeface="Arial"/>
            </a:endParaRPr>
          </a:p>
        </p:txBody>
      </p:sp>
      <p:sp>
        <p:nvSpPr>
          <p:cNvPr id="379" name="Google Shape;379;p25"/>
          <p:cNvSpPr txBox="1"/>
          <p:nvPr/>
        </p:nvSpPr>
        <p:spPr>
          <a:xfrm>
            <a:off x="3682117" y="2862810"/>
            <a:ext cx="1821411" cy="1731213"/>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 sz="1800" b="1" i="0" u="none" strike="noStrike" cap="none">
                <a:solidFill>
                  <a:srgbClr val="000000"/>
                </a:solidFill>
                <a:latin typeface="Arial"/>
                <a:ea typeface="Arial"/>
                <a:cs typeface="Arial"/>
                <a:sym typeface="Arial"/>
              </a:rPr>
              <a:t>April</a:t>
            </a:r>
            <a:endParaRPr sz="105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1200" b="0" i="0" u="none" strike="noStrike" cap="none">
              <a:solidFill>
                <a:srgbClr val="000000"/>
              </a:solidFill>
              <a:latin typeface="Georgia"/>
              <a:ea typeface="Georgia"/>
              <a:cs typeface="Georgia"/>
              <a:sym typeface="Georgia"/>
            </a:endParaRPr>
          </a:p>
          <a:p>
            <a:pPr marL="0" marR="0" lvl="0" indent="0" algn="l" rtl="0">
              <a:lnSpc>
                <a:spcPct val="150000"/>
              </a:lnSpc>
              <a:spcBef>
                <a:spcPts val="0"/>
              </a:spcBef>
              <a:spcAft>
                <a:spcPts val="0"/>
              </a:spcAft>
              <a:buNone/>
            </a:pPr>
            <a:r>
              <a:rPr lang="en" sz="1200" b="0" i="0" u="none" strike="noStrike" cap="none">
                <a:solidFill>
                  <a:srgbClr val="000000"/>
                </a:solidFill>
                <a:latin typeface="Georgia"/>
                <a:ea typeface="Georgia"/>
                <a:cs typeface="Georgia"/>
                <a:sym typeface="Georgia"/>
              </a:rPr>
              <a:t>Continued support</a:t>
            </a:r>
            <a:endParaRPr sz="1050" b="0" i="0" u="none" strike="noStrike" cap="none">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a:solidFill>
                  <a:srgbClr val="000000"/>
                </a:solidFill>
                <a:latin typeface="Georgia"/>
                <a:ea typeface="Georgia"/>
                <a:cs typeface="Georgia"/>
                <a:sym typeface="Georgia"/>
              </a:rPr>
              <a:t>Webinar</a:t>
            </a:r>
            <a:endParaRPr sz="1050" b="0" i="0" u="none" strike="noStrike" cap="none">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a:solidFill>
                  <a:srgbClr val="000000"/>
                </a:solidFill>
                <a:latin typeface="Georgia"/>
                <a:ea typeface="Georgia"/>
                <a:cs typeface="Georgia"/>
                <a:sym typeface="Georgia"/>
              </a:rPr>
              <a:t>Office hours</a:t>
            </a:r>
            <a:endParaRPr sz="1050" b="0" i="0" u="none" strike="noStrike" cap="none">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a:solidFill>
                  <a:srgbClr val="000000"/>
                </a:solidFill>
                <a:latin typeface="Georgia"/>
                <a:ea typeface="Georgia"/>
                <a:cs typeface="Georgia"/>
                <a:sym typeface="Georgia"/>
              </a:rPr>
              <a:t>Support</a:t>
            </a:r>
            <a:endParaRPr sz="1050" b="0" i="0" u="none" strike="noStrike" cap="none">
              <a:solidFill>
                <a:srgbClr val="000000"/>
              </a:solidFill>
              <a:latin typeface="Arial"/>
              <a:ea typeface="Arial"/>
              <a:cs typeface="Arial"/>
              <a:sym typeface="Arial"/>
            </a:endParaRPr>
          </a:p>
        </p:txBody>
      </p:sp>
      <p:sp>
        <p:nvSpPr>
          <p:cNvPr id="380" name="Google Shape;380;p25"/>
          <p:cNvSpPr txBox="1"/>
          <p:nvPr/>
        </p:nvSpPr>
        <p:spPr>
          <a:xfrm>
            <a:off x="5463982" y="2862810"/>
            <a:ext cx="1821411" cy="1731213"/>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 sz="1800" b="1" i="0" u="none" strike="noStrike" cap="none">
                <a:solidFill>
                  <a:srgbClr val="000000"/>
                </a:solidFill>
                <a:latin typeface="Arial"/>
                <a:ea typeface="Arial"/>
                <a:cs typeface="Arial"/>
                <a:sym typeface="Arial"/>
              </a:rPr>
              <a:t>May</a:t>
            </a:r>
            <a:endParaRPr sz="1800" b="0" i="0" u="none" strike="noStrike" cap="none">
              <a:solidFill>
                <a:srgbClr val="000000"/>
              </a:solidFill>
              <a:latin typeface="Georgia"/>
              <a:ea typeface="Georgia"/>
              <a:cs typeface="Georgia"/>
              <a:sym typeface="Georgia"/>
            </a:endParaRPr>
          </a:p>
          <a:p>
            <a:pPr marL="0" marR="0" lvl="0" indent="0" algn="l" rtl="0">
              <a:lnSpc>
                <a:spcPct val="150000"/>
              </a:lnSpc>
              <a:spcBef>
                <a:spcPts val="0"/>
              </a:spcBef>
              <a:spcAft>
                <a:spcPts val="0"/>
              </a:spcAft>
              <a:buNone/>
            </a:pPr>
            <a:endParaRPr sz="1200" b="0" i="0" u="none" strike="noStrike" cap="none">
              <a:solidFill>
                <a:srgbClr val="000000"/>
              </a:solidFill>
              <a:latin typeface="Georgia"/>
              <a:ea typeface="Georgia"/>
              <a:cs typeface="Georgia"/>
              <a:sym typeface="Georgia"/>
            </a:endParaRPr>
          </a:p>
          <a:p>
            <a:pPr marL="0" marR="0" lvl="0" indent="0" algn="l" rtl="0">
              <a:lnSpc>
                <a:spcPct val="150000"/>
              </a:lnSpc>
              <a:spcBef>
                <a:spcPts val="0"/>
              </a:spcBef>
              <a:spcAft>
                <a:spcPts val="0"/>
              </a:spcAft>
              <a:buNone/>
            </a:pPr>
            <a:r>
              <a:rPr lang="en" sz="1200" b="0" i="0" u="none" strike="noStrike" cap="none">
                <a:solidFill>
                  <a:srgbClr val="000000"/>
                </a:solidFill>
                <a:latin typeface="Georgia"/>
                <a:ea typeface="Georgia"/>
                <a:cs typeface="Georgia"/>
                <a:sym typeface="Georgia"/>
              </a:rPr>
              <a:t>Continued Support</a:t>
            </a:r>
            <a:endParaRPr sz="1050" b="0" i="0" u="none" strike="noStrike" cap="none">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a:solidFill>
                  <a:srgbClr val="000000"/>
                </a:solidFill>
                <a:latin typeface="Georgia"/>
                <a:ea typeface="Georgia"/>
                <a:cs typeface="Georgia"/>
                <a:sym typeface="Georgia"/>
              </a:rPr>
              <a:t>Webinar</a:t>
            </a:r>
            <a:endParaRPr sz="1050" b="0" i="0" u="none" strike="noStrike" cap="none">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a:solidFill>
                  <a:srgbClr val="000000"/>
                </a:solidFill>
                <a:latin typeface="Georgia"/>
                <a:ea typeface="Georgia"/>
                <a:cs typeface="Georgia"/>
                <a:sym typeface="Georgia"/>
              </a:rPr>
              <a:t>Office hours</a:t>
            </a:r>
            <a:endParaRPr sz="1050" b="0" i="0" u="none" strike="noStrike" cap="none">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a:solidFill>
                  <a:srgbClr val="000000"/>
                </a:solidFill>
                <a:latin typeface="Georgia"/>
                <a:ea typeface="Georgia"/>
                <a:cs typeface="Georgia"/>
                <a:sym typeface="Georgia"/>
              </a:rPr>
              <a:t>Support</a:t>
            </a:r>
            <a:endParaRPr sz="1050" b="0" i="0" u="none" strike="noStrike" cap="none">
              <a:solidFill>
                <a:srgbClr val="000000"/>
              </a:solidFill>
              <a:latin typeface="Arial"/>
              <a:ea typeface="Arial"/>
              <a:cs typeface="Arial"/>
              <a:sym typeface="Arial"/>
            </a:endParaRPr>
          </a:p>
        </p:txBody>
      </p:sp>
      <p:sp>
        <p:nvSpPr>
          <p:cNvPr id="381" name="Google Shape;381;p25"/>
          <p:cNvSpPr txBox="1"/>
          <p:nvPr/>
        </p:nvSpPr>
        <p:spPr>
          <a:xfrm>
            <a:off x="7310822" y="2862810"/>
            <a:ext cx="1821411" cy="1454214"/>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 sz="1800" b="1" i="0" u="none" strike="noStrike" cap="none">
                <a:solidFill>
                  <a:srgbClr val="000000"/>
                </a:solidFill>
                <a:latin typeface="Arial"/>
                <a:ea typeface="Arial"/>
                <a:cs typeface="Arial"/>
                <a:sym typeface="Arial"/>
              </a:rPr>
              <a:t>June</a:t>
            </a:r>
            <a:endParaRPr sz="1800" b="0" i="0" u="none" strike="noStrike" cap="none">
              <a:solidFill>
                <a:srgbClr val="000000"/>
              </a:solidFill>
              <a:latin typeface="Georgia"/>
              <a:ea typeface="Georgia"/>
              <a:cs typeface="Georgia"/>
              <a:sym typeface="Georgia"/>
            </a:endParaRPr>
          </a:p>
          <a:p>
            <a:pPr marL="0" marR="0" lvl="0" indent="0" algn="l" rtl="0">
              <a:lnSpc>
                <a:spcPct val="150000"/>
              </a:lnSpc>
              <a:spcBef>
                <a:spcPts val="0"/>
              </a:spcBef>
              <a:spcAft>
                <a:spcPts val="0"/>
              </a:spcAft>
              <a:buNone/>
            </a:pPr>
            <a:endParaRPr sz="1200" b="0" i="0" u="none" strike="noStrike" cap="none">
              <a:solidFill>
                <a:srgbClr val="000000"/>
              </a:solidFill>
              <a:latin typeface="Georgia"/>
              <a:ea typeface="Georgia"/>
              <a:cs typeface="Georgia"/>
              <a:sym typeface="Georgia"/>
            </a:endParaRPr>
          </a:p>
          <a:p>
            <a:pPr marL="0" marR="0" lvl="0" indent="0" algn="l" rtl="0">
              <a:lnSpc>
                <a:spcPct val="150000"/>
              </a:lnSpc>
              <a:spcBef>
                <a:spcPts val="0"/>
              </a:spcBef>
              <a:spcAft>
                <a:spcPts val="0"/>
              </a:spcAft>
              <a:buNone/>
            </a:pPr>
            <a:r>
              <a:rPr lang="en" sz="1200" b="0" i="0" u="none" strike="noStrike" cap="none">
                <a:solidFill>
                  <a:srgbClr val="000000"/>
                </a:solidFill>
                <a:latin typeface="Georgia"/>
                <a:ea typeface="Georgia"/>
                <a:cs typeface="Georgia"/>
                <a:sym typeface="Georgia"/>
              </a:rPr>
              <a:t>Continued Support</a:t>
            </a:r>
            <a:endParaRPr sz="1050" b="0" i="0" u="none" strike="noStrike" cap="none">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a:solidFill>
                  <a:srgbClr val="000000"/>
                </a:solidFill>
                <a:latin typeface="Georgia"/>
                <a:ea typeface="Georgia"/>
                <a:cs typeface="Georgia"/>
                <a:sym typeface="Georgia"/>
              </a:rPr>
              <a:t>Webinar</a:t>
            </a:r>
            <a:endParaRPr sz="1050" b="0" i="0" u="none" strike="noStrike" cap="none">
              <a:solidFill>
                <a:srgbClr val="000000"/>
              </a:solidFill>
              <a:latin typeface="Arial"/>
              <a:ea typeface="Arial"/>
              <a:cs typeface="Arial"/>
              <a:sym typeface="Arial"/>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a:solidFill>
                  <a:srgbClr val="000000"/>
                </a:solidFill>
                <a:latin typeface="Georgia"/>
                <a:ea typeface="Georgia"/>
                <a:cs typeface="Georgia"/>
                <a:sym typeface="Georgia"/>
              </a:rPr>
              <a:t>Support</a:t>
            </a:r>
            <a:endParaRPr sz="1050" b="0" i="0" u="none" strike="noStrike" cap="none">
              <a:solidFill>
                <a:srgbClr val="000000"/>
              </a:solidFill>
              <a:latin typeface="Arial"/>
              <a:ea typeface="Arial"/>
              <a:cs typeface="Arial"/>
              <a:sym typeface="Arial"/>
            </a:endParaRPr>
          </a:p>
        </p:txBody>
      </p:sp>
      <p:sp>
        <p:nvSpPr>
          <p:cNvPr id="382" name="Google Shape;382;p25"/>
          <p:cNvSpPr/>
          <p:nvPr/>
        </p:nvSpPr>
        <p:spPr>
          <a:xfrm>
            <a:off x="367186" y="1488804"/>
            <a:ext cx="1906565" cy="989372"/>
          </a:xfrm>
          <a:prstGeom prst="rightArrow">
            <a:avLst>
              <a:gd name="adj1" fmla="val 69500"/>
              <a:gd name="adj2" fmla="val 50750"/>
            </a:avLst>
          </a:prstGeom>
          <a:solidFill>
            <a:srgbClr val="3A3838"/>
          </a:solidFill>
          <a:ln w="12700" cap="flat" cmpd="sng">
            <a:solidFill>
              <a:srgbClr val="000000"/>
            </a:solidFill>
            <a:prstDash val="solid"/>
            <a:miter lim="800000"/>
            <a:headEnd type="none" w="sm" len="sm"/>
            <a:tailEnd type="none" w="sm" len="sm"/>
          </a:ln>
        </p:spPr>
        <p:txBody>
          <a:bodyPr spcFirstLastPara="1" wrap="square" lIns="411450" tIns="34275" rIns="68550" bIns="34275" anchor="ctr" anchorCtr="0">
            <a:noAutofit/>
          </a:bodyPr>
          <a:lstStyle/>
          <a:p>
            <a:pPr marL="0" marR="0" lvl="0" indent="0" algn="l" rtl="0">
              <a:lnSpc>
                <a:spcPct val="100000"/>
              </a:lnSpc>
              <a:spcBef>
                <a:spcPts val="0"/>
              </a:spcBef>
              <a:spcAft>
                <a:spcPts val="0"/>
              </a:spcAft>
              <a:buNone/>
            </a:pPr>
            <a:endParaRPr sz="1050" b="1" i="0" u="none" strike="noStrike" cap="none">
              <a:solidFill>
                <a:srgbClr val="FFFFFF"/>
              </a:solidFill>
              <a:latin typeface="Arial"/>
              <a:ea typeface="Arial"/>
              <a:cs typeface="Arial"/>
              <a:sym typeface="Arial"/>
            </a:endParaRPr>
          </a:p>
        </p:txBody>
      </p:sp>
      <p:sp>
        <p:nvSpPr>
          <p:cNvPr id="383" name="Google Shape;383;p25"/>
          <p:cNvSpPr txBox="1"/>
          <p:nvPr/>
        </p:nvSpPr>
        <p:spPr>
          <a:xfrm>
            <a:off x="439745" y="2862811"/>
            <a:ext cx="1460509" cy="1731213"/>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 sz="1800" b="1" i="0" u="none" strike="noStrike" cap="none">
                <a:solidFill>
                  <a:srgbClr val="000000"/>
                </a:solidFill>
                <a:latin typeface="Arial"/>
                <a:ea typeface="Arial"/>
                <a:cs typeface="Arial"/>
                <a:sym typeface="Arial"/>
              </a:rPr>
              <a:t> Feb</a:t>
            </a:r>
            <a:endParaRPr sz="1800" b="0" i="0" u="none" strike="noStrike" cap="none">
              <a:solidFill>
                <a:srgbClr val="000000"/>
              </a:solidFill>
              <a:latin typeface="Georgia"/>
              <a:ea typeface="Georgia"/>
              <a:cs typeface="Georgia"/>
              <a:sym typeface="Georgia"/>
            </a:endParaRPr>
          </a:p>
          <a:p>
            <a:pPr marL="0" marR="0" lvl="0" indent="0" algn="l" rtl="0">
              <a:lnSpc>
                <a:spcPct val="150000"/>
              </a:lnSpc>
              <a:spcBef>
                <a:spcPts val="0"/>
              </a:spcBef>
              <a:spcAft>
                <a:spcPts val="0"/>
              </a:spcAft>
              <a:buNone/>
            </a:pPr>
            <a:endParaRPr sz="1200" b="0" i="0" u="none" strike="noStrike" cap="none">
              <a:solidFill>
                <a:srgbClr val="000000"/>
              </a:solidFill>
              <a:latin typeface="Georgia"/>
              <a:ea typeface="Georgia"/>
              <a:cs typeface="Georgia"/>
              <a:sym typeface="Georgia"/>
            </a:endParaRPr>
          </a:p>
          <a:p>
            <a:pPr marL="214313" marR="0" lvl="0" indent="-214313" algn="l" rtl="0">
              <a:lnSpc>
                <a:spcPct val="150000"/>
              </a:lnSpc>
              <a:spcBef>
                <a:spcPts val="0"/>
              </a:spcBef>
              <a:spcAft>
                <a:spcPts val="0"/>
              </a:spcAft>
              <a:buClr>
                <a:srgbClr val="000000"/>
              </a:buClr>
              <a:buSzPts val="1800"/>
              <a:buFont typeface="Arial"/>
              <a:buChar char="•"/>
            </a:pPr>
            <a:r>
              <a:rPr lang="en" sz="1200" b="0" i="0" u="none" strike="noStrike" cap="none">
                <a:solidFill>
                  <a:srgbClr val="000000"/>
                </a:solidFill>
                <a:latin typeface="Georgia"/>
                <a:ea typeface="Georgia"/>
                <a:cs typeface="Georgia"/>
                <a:sym typeface="Georgia"/>
              </a:rPr>
              <a:t>Introduction + create your account webinar</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sldNum" idx="12"/>
          </p:nvPr>
        </p:nvSpPr>
        <p:spPr>
          <a:xfrm>
            <a:off x="8727547" y="4711400"/>
            <a:ext cx="3219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700"/>
              <a:buNone/>
            </a:pPr>
            <a:fld id="{00000000-1234-1234-1234-123412341234}" type="slidenum">
              <a:rPr lang="en"/>
              <a:t>27</a:t>
            </a:fld>
            <a:endParaRPr/>
          </a:p>
        </p:txBody>
      </p:sp>
      <p:sp>
        <p:nvSpPr>
          <p:cNvPr id="390" name="Google Shape;390;p26"/>
          <p:cNvSpPr txBox="1">
            <a:spLocks noGrp="1"/>
          </p:cNvSpPr>
          <p:nvPr>
            <p:ph type="title"/>
          </p:nvPr>
        </p:nvSpPr>
        <p:spPr>
          <a:xfrm>
            <a:off x="540300" y="206250"/>
            <a:ext cx="5751300" cy="393600"/>
          </a:xfrm>
          <a:prstGeom prst="rect">
            <a:avLst/>
          </a:prstGeom>
          <a:noFill/>
          <a:ln>
            <a:noFill/>
          </a:ln>
        </p:spPr>
        <p:txBody>
          <a:bodyPr spcFirstLastPara="1" wrap="square" lIns="0" tIns="91425" rIns="0" bIns="91425" anchor="t" anchorCtr="0">
            <a:noAutofit/>
          </a:bodyPr>
          <a:lstStyle/>
          <a:p>
            <a:pPr marL="0" lvl="0" indent="0" algn="l" rtl="0">
              <a:lnSpc>
                <a:spcPct val="100000"/>
              </a:lnSpc>
              <a:spcBef>
                <a:spcPts val="0"/>
              </a:spcBef>
              <a:spcAft>
                <a:spcPts val="0"/>
              </a:spcAft>
              <a:buSzPts val="990"/>
              <a:buNone/>
            </a:pPr>
            <a:r>
              <a:rPr lang="en" sz="1200" dirty="0"/>
              <a:t>Introduction </a:t>
            </a:r>
            <a:r>
              <a:rPr lang="en" sz="1200" b="0" dirty="0"/>
              <a:t> | </a:t>
            </a:r>
            <a:r>
              <a:rPr lang="en" sz="1200" dirty="0"/>
              <a:t> </a:t>
            </a:r>
            <a:r>
              <a:rPr lang="en" sz="1200" b="0" dirty="0"/>
              <a:t>BRM 2021 timeline &amp; resources</a:t>
            </a:r>
            <a:endParaRPr sz="1200" b="0" dirty="0">
              <a:solidFill>
                <a:srgbClr val="222222"/>
              </a:solidFill>
            </a:endParaRPr>
          </a:p>
        </p:txBody>
      </p:sp>
      <p:sp>
        <p:nvSpPr>
          <p:cNvPr id="392" name="Google Shape;392;p26"/>
          <p:cNvSpPr/>
          <p:nvPr/>
        </p:nvSpPr>
        <p:spPr>
          <a:xfrm>
            <a:off x="540300" y="1388475"/>
            <a:ext cx="663300" cy="663300"/>
          </a:xfrm>
          <a:prstGeom prst="rect">
            <a:avLst/>
          </a:prstGeom>
          <a:solidFill>
            <a:srgbClr val="07536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Helvetica Neue"/>
                <a:ea typeface="Helvetica Neue"/>
                <a:cs typeface="Helvetica Neue"/>
                <a:sym typeface="Helvetica Neue"/>
              </a:rPr>
              <a:t>01</a:t>
            </a:r>
            <a:endParaRPr sz="1800" b="1" i="0" u="none" strike="noStrike" cap="none">
              <a:solidFill>
                <a:srgbClr val="FFFFFF"/>
              </a:solidFill>
              <a:latin typeface="Helvetica Neue"/>
              <a:ea typeface="Helvetica Neue"/>
              <a:cs typeface="Helvetica Neue"/>
              <a:sym typeface="Helvetica Neue"/>
            </a:endParaRPr>
          </a:p>
        </p:txBody>
      </p:sp>
      <p:sp>
        <p:nvSpPr>
          <p:cNvPr id="393" name="Google Shape;393;p26"/>
          <p:cNvSpPr/>
          <p:nvPr/>
        </p:nvSpPr>
        <p:spPr>
          <a:xfrm>
            <a:off x="540300" y="2350920"/>
            <a:ext cx="663300" cy="663300"/>
          </a:xfrm>
          <a:prstGeom prst="rect">
            <a:avLst/>
          </a:prstGeom>
          <a:solidFill>
            <a:srgbClr val="287D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Helvetica Neue"/>
                <a:ea typeface="Helvetica Neue"/>
                <a:cs typeface="Helvetica Neue"/>
                <a:sym typeface="Helvetica Neue"/>
              </a:rPr>
              <a:t>02</a:t>
            </a:r>
            <a:endParaRPr sz="1800" b="1" i="0" u="none" strike="noStrike" cap="none">
              <a:solidFill>
                <a:srgbClr val="FFFFFF"/>
              </a:solidFill>
              <a:latin typeface="Helvetica Neue"/>
              <a:ea typeface="Helvetica Neue"/>
              <a:cs typeface="Helvetica Neue"/>
              <a:sym typeface="Helvetica Neue"/>
            </a:endParaRPr>
          </a:p>
        </p:txBody>
      </p:sp>
      <p:sp>
        <p:nvSpPr>
          <p:cNvPr id="394" name="Google Shape;394;p26"/>
          <p:cNvSpPr txBox="1"/>
          <p:nvPr/>
        </p:nvSpPr>
        <p:spPr>
          <a:xfrm>
            <a:off x="1832525" y="1341732"/>
            <a:ext cx="5578928" cy="481897"/>
          </a:xfrm>
          <a:prstGeom prst="rect">
            <a:avLst/>
          </a:prstGeom>
          <a:noFill/>
          <a:ln>
            <a:noFill/>
          </a:ln>
        </p:spPr>
        <p:txBody>
          <a:bodyPr spcFirstLastPara="1" wrap="square" lIns="0" tIns="91425" rIns="0" bIns="91425" anchor="t" anchorCtr="0">
            <a:spAutoFit/>
          </a:bodyPr>
          <a:lstStyle/>
          <a:p>
            <a:pPr lvl="0">
              <a:lnSpc>
                <a:spcPct val="115000"/>
              </a:lnSpc>
              <a:spcBef>
                <a:spcPts val="800"/>
              </a:spcBef>
              <a:buSzPts val="1100"/>
            </a:pPr>
            <a:r>
              <a:rPr lang="en" sz="1100" b="0" i="0" u="none" strike="noStrike" cap="none" dirty="0">
                <a:solidFill>
                  <a:srgbClr val="222222"/>
                </a:solidFill>
                <a:latin typeface="Georgia"/>
                <a:ea typeface="Georgia"/>
                <a:cs typeface="Georgia"/>
                <a:sym typeface="Georgia"/>
              </a:rPr>
              <a:t>Specific help pages </a:t>
            </a:r>
            <a:r>
              <a:rPr lang="en" sz="1100" dirty="0">
                <a:solidFill>
                  <a:srgbClr val="222222"/>
                </a:solidFill>
                <a:latin typeface="Georgia"/>
                <a:ea typeface="Georgia"/>
                <a:cs typeface="Georgia"/>
                <a:sym typeface="Georgia"/>
              </a:rPr>
              <a:t>: </a:t>
            </a:r>
            <a:r>
              <a:rPr lang="en-GB" sz="1100" dirty="0">
                <a:solidFill>
                  <a:srgbClr val="222222"/>
                </a:solidFill>
                <a:latin typeface="Georgia"/>
                <a:ea typeface="Georgia"/>
                <a:cs typeface="Georgia"/>
                <a:sym typeface="Georgia"/>
              </a:rPr>
              <a:t>https://</a:t>
            </a:r>
            <a:r>
              <a:rPr lang="en-GB" sz="1100" dirty="0" err="1">
                <a:solidFill>
                  <a:srgbClr val="222222"/>
                </a:solidFill>
                <a:latin typeface="Georgia"/>
                <a:ea typeface="Georgia"/>
                <a:cs typeface="Georgia"/>
                <a:sym typeface="Georgia"/>
              </a:rPr>
              <a:t>howtohigg.org</a:t>
            </a:r>
            <a:r>
              <a:rPr lang="en-GB" sz="1100" dirty="0">
                <a:solidFill>
                  <a:srgbClr val="222222"/>
                </a:solidFill>
                <a:latin typeface="Georgia"/>
                <a:ea typeface="Georgia"/>
                <a:cs typeface="Georgia"/>
                <a:sym typeface="Georgia"/>
              </a:rPr>
              <a:t>/zalando-brand-engagement-2021/</a:t>
            </a:r>
            <a:endParaRPr sz="1100" b="0" i="0" u="none" strike="noStrike" cap="none" dirty="0">
              <a:solidFill>
                <a:srgbClr val="222222"/>
              </a:solidFill>
              <a:latin typeface="Georgia"/>
              <a:ea typeface="Georgia"/>
              <a:cs typeface="Georgia"/>
              <a:sym typeface="Georgia"/>
            </a:endParaRPr>
          </a:p>
        </p:txBody>
      </p:sp>
      <p:sp>
        <p:nvSpPr>
          <p:cNvPr id="395" name="Google Shape;395;p26"/>
          <p:cNvSpPr/>
          <p:nvPr/>
        </p:nvSpPr>
        <p:spPr>
          <a:xfrm>
            <a:off x="540300" y="3483720"/>
            <a:ext cx="663300" cy="663300"/>
          </a:xfrm>
          <a:prstGeom prst="rect">
            <a:avLst/>
          </a:prstGeom>
          <a:solidFill>
            <a:srgbClr val="88527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Helvetica Neue"/>
                <a:ea typeface="Helvetica Neue"/>
                <a:cs typeface="Helvetica Neue"/>
                <a:sym typeface="Helvetica Neue"/>
              </a:rPr>
              <a:t>03</a:t>
            </a:r>
            <a:endParaRPr sz="1800" b="1" i="0" u="none" strike="noStrike" cap="none">
              <a:solidFill>
                <a:srgbClr val="FFFFFF"/>
              </a:solidFill>
              <a:latin typeface="Helvetica Neue"/>
              <a:ea typeface="Helvetica Neue"/>
              <a:cs typeface="Helvetica Neue"/>
              <a:sym typeface="Helvetica Neue"/>
            </a:endParaRPr>
          </a:p>
        </p:txBody>
      </p:sp>
      <p:sp>
        <p:nvSpPr>
          <p:cNvPr id="396" name="Google Shape;396;p26"/>
          <p:cNvSpPr txBox="1"/>
          <p:nvPr/>
        </p:nvSpPr>
        <p:spPr>
          <a:xfrm>
            <a:off x="1832525" y="2227228"/>
            <a:ext cx="1771800" cy="676565"/>
          </a:xfrm>
          <a:prstGeom prst="rect">
            <a:avLst/>
          </a:prstGeom>
          <a:noFill/>
          <a:ln>
            <a:noFill/>
          </a:ln>
        </p:spPr>
        <p:txBody>
          <a:bodyPr spcFirstLastPara="1" wrap="square" lIns="0" tIns="91425" rIns="0" bIns="91425" anchor="t" anchorCtr="0">
            <a:spAutoFit/>
          </a:bodyPr>
          <a:lstStyle/>
          <a:p>
            <a:pPr marL="0" marR="0" lvl="0" indent="0" algn="l" rtl="0">
              <a:lnSpc>
                <a:spcPct val="115000"/>
              </a:lnSpc>
              <a:spcBef>
                <a:spcPts val="800"/>
              </a:spcBef>
              <a:spcAft>
                <a:spcPts val="0"/>
              </a:spcAft>
              <a:buClr>
                <a:srgbClr val="000000"/>
              </a:buClr>
              <a:buSzPts val="1100"/>
              <a:buFont typeface="Arial"/>
              <a:buNone/>
            </a:pPr>
            <a:r>
              <a:rPr lang="en" sz="1100" b="0" i="0" u="none" strike="noStrike" cap="none" dirty="0">
                <a:solidFill>
                  <a:srgbClr val="222222"/>
                </a:solidFill>
                <a:latin typeface="Georgia"/>
                <a:ea typeface="Georgia"/>
                <a:cs typeface="Georgia"/>
                <a:sym typeface="Georgia"/>
              </a:rPr>
              <a:t>Direct contact : </a:t>
            </a:r>
            <a:r>
              <a:rPr lang="en" sz="1100" u="sng" dirty="0">
                <a:solidFill>
                  <a:schemeClr val="hlink"/>
                </a:solidFill>
                <a:latin typeface="Georgia"/>
                <a:ea typeface="Georgia"/>
                <a:cs typeface="Georgia"/>
                <a:sym typeface="Georgia"/>
                <a:hlinkClick r:id="rId3"/>
              </a:rPr>
              <a:t>izzy.joly@higg.com</a:t>
            </a:r>
            <a:r>
              <a:rPr lang="en" sz="1100" dirty="0">
                <a:solidFill>
                  <a:srgbClr val="222222"/>
                </a:solidFill>
                <a:latin typeface="Georgia"/>
                <a:ea typeface="Georgia"/>
                <a:cs typeface="Georgia"/>
                <a:sym typeface="Georgia"/>
              </a:rPr>
              <a:t> </a:t>
            </a:r>
            <a:endParaRPr sz="1100" dirty="0">
              <a:solidFill>
                <a:srgbClr val="222222"/>
              </a:solidFill>
              <a:latin typeface="Georgia"/>
              <a:ea typeface="Georgia"/>
              <a:cs typeface="Georgia"/>
              <a:sym typeface="Georgia"/>
            </a:endParaRPr>
          </a:p>
        </p:txBody>
      </p:sp>
      <p:sp>
        <p:nvSpPr>
          <p:cNvPr id="397" name="Google Shape;397;p26"/>
          <p:cNvSpPr txBox="1"/>
          <p:nvPr/>
        </p:nvSpPr>
        <p:spPr>
          <a:xfrm>
            <a:off x="1832525" y="3092990"/>
            <a:ext cx="1873202" cy="1373679"/>
          </a:xfrm>
          <a:prstGeom prst="rect">
            <a:avLst/>
          </a:prstGeom>
          <a:noFill/>
          <a:ln>
            <a:noFill/>
          </a:ln>
        </p:spPr>
        <p:txBody>
          <a:bodyPr spcFirstLastPara="1" wrap="square" lIns="0" tIns="91425" rIns="0" bIns="91425" anchor="t" anchorCtr="0">
            <a:spAutoFit/>
          </a:bodyPr>
          <a:lstStyle/>
          <a:p>
            <a:pPr marL="0" marR="0" lvl="0" indent="0" algn="l" rtl="0">
              <a:lnSpc>
                <a:spcPct val="115000"/>
              </a:lnSpc>
              <a:spcBef>
                <a:spcPts val="800"/>
              </a:spcBef>
              <a:spcAft>
                <a:spcPts val="0"/>
              </a:spcAft>
              <a:buClr>
                <a:srgbClr val="000000"/>
              </a:buClr>
              <a:buSzPts val="1100"/>
              <a:buFont typeface="Arial"/>
              <a:buNone/>
            </a:pPr>
            <a:r>
              <a:rPr lang="en" sz="1100" b="0" i="0" u="none" strike="noStrike" cap="none" dirty="0">
                <a:solidFill>
                  <a:srgbClr val="222222"/>
                </a:solidFill>
                <a:latin typeface="Georgia"/>
                <a:ea typeface="Georgia"/>
                <a:cs typeface="Georgia"/>
                <a:sym typeface="Georgia"/>
              </a:rPr>
              <a:t>Webinars &amp; office hours</a:t>
            </a:r>
            <a:r>
              <a:rPr lang="en" sz="1100" dirty="0">
                <a:solidFill>
                  <a:srgbClr val="222222"/>
                </a:solidFill>
                <a:latin typeface="Georgia"/>
                <a:ea typeface="Georgia"/>
                <a:cs typeface="Georgia"/>
                <a:sym typeface="Georgia"/>
              </a:rPr>
              <a:t>:</a:t>
            </a:r>
          </a:p>
          <a:p>
            <a:pPr marL="171450" marR="0" lvl="0" indent="-171450" algn="l" rtl="0">
              <a:lnSpc>
                <a:spcPct val="115000"/>
              </a:lnSpc>
              <a:spcBef>
                <a:spcPts val="800"/>
              </a:spcBef>
              <a:spcAft>
                <a:spcPts val="0"/>
              </a:spcAft>
              <a:buClr>
                <a:srgbClr val="000000"/>
              </a:buClr>
              <a:buSzPts val="1100"/>
              <a:buFont typeface="Arial" panose="020B0604020202020204" pitchFamily="34" charset="0"/>
              <a:buChar char="•"/>
            </a:pPr>
            <a:r>
              <a:rPr lang="en" sz="1100" dirty="0">
                <a:solidFill>
                  <a:srgbClr val="222222"/>
                </a:solidFill>
                <a:latin typeface="Georgia"/>
                <a:ea typeface="Georgia"/>
                <a:cs typeface="Georgia"/>
                <a:sym typeface="Georgia"/>
              </a:rPr>
              <a:t>April 26</a:t>
            </a:r>
            <a:r>
              <a:rPr lang="en" sz="1100" baseline="30000" dirty="0">
                <a:solidFill>
                  <a:srgbClr val="222222"/>
                </a:solidFill>
                <a:latin typeface="Georgia"/>
                <a:ea typeface="Georgia"/>
                <a:cs typeface="Georgia"/>
                <a:sym typeface="Georgia"/>
              </a:rPr>
              <a:t>th</a:t>
            </a:r>
          </a:p>
          <a:p>
            <a:pPr marL="171450" marR="0" lvl="0" indent="-171450" algn="l" rtl="0">
              <a:lnSpc>
                <a:spcPct val="115000"/>
              </a:lnSpc>
              <a:spcBef>
                <a:spcPts val="800"/>
              </a:spcBef>
              <a:spcAft>
                <a:spcPts val="0"/>
              </a:spcAft>
              <a:buClr>
                <a:srgbClr val="000000"/>
              </a:buClr>
              <a:buSzPts val="1100"/>
              <a:buFont typeface="Arial" panose="020B0604020202020204" pitchFamily="34" charset="0"/>
              <a:buChar char="•"/>
            </a:pPr>
            <a:r>
              <a:rPr lang="en" sz="1100" dirty="0">
                <a:solidFill>
                  <a:srgbClr val="222222"/>
                </a:solidFill>
                <a:latin typeface="Georgia"/>
                <a:ea typeface="Georgia"/>
                <a:cs typeface="Georgia"/>
                <a:sym typeface="Georgia"/>
              </a:rPr>
              <a:t>May 17</a:t>
            </a:r>
            <a:r>
              <a:rPr lang="en" sz="1100" baseline="30000" dirty="0">
                <a:solidFill>
                  <a:srgbClr val="222222"/>
                </a:solidFill>
                <a:latin typeface="Georgia"/>
                <a:ea typeface="Georgia"/>
                <a:cs typeface="Georgia"/>
                <a:sym typeface="Georgia"/>
              </a:rPr>
              <a:t>th</a:t>
            </a:r>
            <a:r>
              <a:rPr lang="en" sz="1100" dirty="0">
                <a:solidFill>
                  <a:srgbClr val="222222"/>
                </a:solidFill>
                <a:latin typeface="Georgia"/>
                <a:ea typeface="Georgia"/>
                <a:cs typeface="Georgia"/>
                <a:sym typeface="Georgia"/>
              </a:rPr>
              <a:t> , June 7</a:t>
            </a:r>
            <a:r>
              <a:rPr lang="en" sz="1100" baseline="30000" dirty="0">
                <a:solidFill>
                  <a:srgbClr val="222222"/>
                </a:solidFill>
                <a:latin typeface="Georgia"/>
                <a:ea typeface="Georgia"/>
                <a:cs typeface="Georgia"/>
                <a:sym typeface="Georgia"/>
              </a:rPr>
              <a:t>th</a:t>
            </a:r>
            <a:r>
              <a:rPr lang="en" sz="1100" dirty="0">
                <a:solidFill>
                  <a:srgbClr val="222222"/>
                </a:solidFill>
                <a:latin typeface="Georgia"/>
                <a:ea typeface="Georgia"/>
                <a:cs typeface="Georgia"/>
                <a:sym typeface="Georgia"/>
              </a:rPr>
              <a:t> </a:t>
            </a:r>
          </a:p>
          <a:p>
            <a:pPr marL="171450" marR="0" lvl="0" indent="-171450" algn="l" rtl="0">
              <a:lnSpc>
                <a:spcPct val="115000"/>
              </a:lnSpc>
              <a:spcBef>
                <a:spcPts val="800"/>
              </a:spcBef>
              <a:spcAft>
                <a:spcPts val="0"/>
              </a:spcAft>
              <a:buClr>
                <a:srgbClr val="000000"/>
              </a:buClr>
              <a:buSzPts val="1100"/>
              <a:buFont typeface="Arial" panose="020B0604020202020204" pitchFamily="34" charset="0"/>
              <a:buChar char="•"/>
            </a:pPr>
            <a:r>
              <a:rPr lang="en" sz="1100" dirty="0">
                <a:solidFill>
                  <a:srgbClr val="222222"/>
                </a:solidFill>
                <a:latin typeface="Georgia"/>
                <a:ea typeface="Georgia"/>
                <a:cs typeface="Georgia"/>
                <a:sym typeface="Georgia"/>
              </a:rPr>
              <a:t>June 21st </a:t>
            </a:r>
            <a:endParaRPr lang="en" sz="1100" b="0" i="0" u="none" strike="noStrike" cap="none" dirty="0">
              <a:solidFill>
                <a:srgbClr val="222222"/>
              </a:solidFill>
              <a:latin typeface="Georgia"/>
              <a:ea typeface="Georgia"/>
              <a:cs typeface="Georgia"/>
              <a:sym typeface="Georgia"/>
            </a:endParaRPr>
          </a:p>
        </p:txBody>
      </p:sp>
      <p:sp>
        <p:nvSpPr>
          <p:cNvPr id="2" name="TextBox 1">
            <a:extLst>
              <a:ext uri="{FF2B5EF4-FFF2-40B4-BE49-F238E27FC236}">
                <a16:creationId xmlns:a16="http://schemas.microsoft.com/office/drawing/2014/main" id="{5C5244F0-4986-B64D-BBA2-74E833FA93B5}"/>
              </a:ext>
            </a:extLst>
          </p:cNvPr>
          <p:cNvSpPr txBox="1"/>
          <p:nvPr/>
        </p:nvSpPr>
        <p:spPr>
          <a:xfrm>
            <a:off x="4336388" y="3276133"/>
            <a:ext cx="184731" cy="307777"/>
          </a:xfrm>
          <a:prstGeom prst="rect">
            <a:avLst/>
          </a:prstGeom>
          <a:noFill/>
        </p:spPr>
        <p:txBody>
          <a:bodyPr wrap="none" rtlCol="0">
            <a:spAutoFit/>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540300" y="206250"/>
            <a:ext cx="4389600" cy="3498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BRM 2021 </a:t>
            </a:r>
            <a:r>
              <a:rPr lang="en" b="0" dirty="0"/>
              <a:t> |  Additional Training Resources</a:t>
            </a:r>
            <a:endParaRPr b="0" dirty="0"/>
          </a:p>
        </p:txBody>
      </p:sp>
      <p:sp>
        <p:nvSpPr>
          <p:cNvPr id="206" name="Google Shape;206;p28"/>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207" name="Google Shape;207;p28"/>
          <p:cNvSpPr/>
          <p:nvPr/>
        </p:nvSpPr>
        <p:spPr>
          <a:xfrm>
            <a:off x="705610" y="1418714"/>
            <a:ext cx="3246000" cy="3292800"/>
          </a:xfrm>
          <a:prstGeom prst="rect">
            <a:avLst/>
          </a:prstGeom>
          <a:solidFill>
            <a:srgbClr val="F2EEE7"/>
          </a:solidFill>
          <a:ln w="12700" cap="flat" cmpd="sng">
            <a:solidFill>
              <a:srgbClr val="053C4F"/>
            </a:solidFill>
            <a:prstDash val="solid"/>
            <a:miter lim="800000"/>
            <a:headEnd type="none" w="sm" len="sm"/>
            <a:tailEnd type="none" w="sm" len="sm"/>
          </a:ln>
        </p:spPr>
        <p:txBody>
          <a:bodyPr spcFirstLastPara="1" wrap="square" lIns="182875" tIns="45700" rIns="182875" bIns="45700" anchor="ctr" anchorCtr="0">
            <a:noAutofit/>
          </a:bodyPr>
          <a:lstStyle/>
          <a:p>
            <a:pPr marL="285750" marR="0" lvl="0" indent="-260350" algn="l" rtl="0">
              <a:spcBef>
                <a:spcPts val="0"/>
              </a:spcBef>
              <a:spcAft>
                <a:spcPts val="0"/>
              </a:spcAft>
              <a:buClr>
                <a:srgbClr val="000000"/>
              </a:buClr>
              <a:buSzPts val="1400"/>
              <a:buFont typeface="Arial"/>
              <a:buChar char="•"/>
            </a:pPr>
            <a:r>
              <a:rPr lang="en" dirty="0">
                <a:solidFill>
                  <a:srgbClr val="000000"/>
                </a:solidFill>
                <a:latin typeface="Georgia"/>
                <a:ea typeface="Georgia"/>
                <a:cs typeface="Georgia"/>
                <a:sym typeface="Georgia"/>
              </a:rPr>
              <a:t>Higg training website available for free to all users</a:t>
            </a:r>
            <a:endParaRPr dirty="0"/>
          </a:p>
          <a:p>
            <a:pPr marL="285750" marR="0" lvl="0" indent="-171450" algn="l" rtl="0">
              <a:spcBef>
                <a:spcPts val="0"/>
              </a:spcBef>
              <a:spcAft>
                <a:spcPts val="0"/>
              </a:spcAft>
              <a:buClr>
                <a:srgbClr val="000000"/>
              </a:buClr>
              <a:buSzPts val="1800"/>
              <a:buFont typeface="Arial"/>
              <a:buNone/>
            </a:pPr>
            <a:endParaRPr dirty="0">
              <a:solidFill>
                <a:srgbClr val="000000"/>
              </a:solidFill>
              <a:latin typeface="Georgia"/>
              <a:ea typeface="Georgia"/>
              <a:cs typeface="Georgia"/>
              <a:sym typeface="Georgia"/>
            </a:endParaRPr>
          </a:p>
          <a:p>
            <a:pPr marL="285750" marR="0" lvl="0" indent="-260350" algn="l" rtl="0">
              <a:spcBef>
                <a:spcPts val="0"/>
              </a:spcBef>
              <a:spcAft>
                <a:spcPts val="0"/>
              </a:spcAft>
              <a:buClr>
                <a:srgbClr val="000000"/>
              </a:buClr>
              <a:buSzPts val="1400"/>
              <a:buFont typeface="Arial"/>
              <a:buChar char="•"/>
            </a:pPr>
            <a:r>
              <a:rPr lang="en" dirty="0">
                <a:solidFill>
                  <a:srgbClr val="000000"/>
                </a:solidFill>
                <a:latin typeface="Georgia"/>
                <a:ea typeface="Georgia"/>
                <a:cs typeface="Georgia"/>
                <a:sym typeface="Georgia"/>
              </a:rPr>
              <a:t>Detailed written and video guidance support</a:t>
            </a:r>
            <a:endParaRPr dirty="0"/>
          </a:p>
          <a:p>
            <a:pPr marL="285750" marR="0" lvl="0" indent="-171450" algn="l" rtl="0">
              <a:spcBef>
                <a:spcPts val="0"/>
              </a:spcBef>
              <a:spcAft>
                <a:spcPts val="0"/>
              </a:spcAft>
              <a:buClr>
                <a:srgbClr val="000000"/>
              </a:buClr>
              <a:buSzPts val="1800"/>
              <a:buFont typeface="Arial"/>
              <a:buNone/>
            </a:pPr>
            <a:endParaRPr dirty="0">
              <a:solidFill>
                <a:srgbClr val="000000"/>
              </a:solidFill>
              <a:latin typeface="Georgia"/>
              <a:ea typeface="Georgia"/>
              <a:cs typeface="Georgia"/>
              <a:sym typeface="Georgia"/>
            </a:endParaRPr>
          </a:p>
          <a:p>
            <a:pPr marL="285750" marR="0" lvl="0" indent="-260350" algn="l" rtl="0">
              <a:spcBef>
                <a:spcPts val="0"/>
              </a:spcBef>
              <a:spcAft>
                <a:spcPts val="0"/>
              </a:spcAft>
              <a:buClr>
                <a:srgbClr val="000000"/>
              </a:buClr>
              <a:buSzPts val="1400"/>
              <a:buFont typeface="Arial"/>
              <a:buChar char="•"/>
            </a:pPr>
            <a:r>
              <a:rPr lang="en" dirty="0">
                <a:solidFill>
                  <a:srgbClr val="000000"/>
                </a:solidFill>
                <a:latin typeface="Georgia"/>
                <a:ea typeface="Georgia"/>
                <a:cs typeface="Georgia"/>
                <a:sym typeface="Georgia"/>
              </a:rPr>
              <a:t>H2H content guides, which go question by question through the assessments </a:t>
            </a:r>
            <a:endParaRPr dirty="0"/>
          </a:p>
          <a:p>
            <a:pPr marL="285750" marR="0" lvl="0" indent="-171450" algn="l" rtl="0">
              <a:spcBef>
                <a:spcPts val="0"/>
              </a:spcBef>
              <a:spcAft>
                <a:spcPts val="0"/>
              </a:spcAft>
              <a:buClr>
                <a:srgbClr val="000000"/>
              </a:buClr>
              <a:buSzPts val="1800"/>
              <a:buFont typeface="Arial"/>
              <a:buNone/>
            </a:pPr>
            <a:endParaRPr dirty="0">
              <a:solidFill>
                <a:srgbClr val="000000"/>
              </a:solidFill>
              <a:latin typeface="Georgia"/>
              <a:ea typeface="Georgia"/>
              <a:cs typeface="Georgia"/>
              <a:sym typeface="Georgia"/>
            </a:endParaRPr>
          </a:p>
          <a:p>
            <a:pPr marL="285750" marR="0" lvl="0" indent="-260350" algn="l" rtl="0">
              <a:spcBef>
                <a:spcPts val="0"/>
              </a:spcBef>
              <a:spcAft>
                <a:spcPts val="0"/>
              </a:spcAft>
              <a:buClr>
                <a:srgbClr val="000000"/>
              </a:buClr>
              <a:buSzPts val="1400"/>
              <a:buFont typeface="Arial"/>
              <a:buChar char="•"/>
            </a:pPr>
            <a:r>
              <a:rPr lang="en" dirty="0">
                <a:solidFill>
                  <a:srgbClr val="000000"/>
                </a:solidFill>
                <a:latin typeface="Georgia"/>
                <a:ea typeface="Georgia"/>
                <a:cs typeface="Georgia"/>
                <a:sym typeface="Georgia"/>
              </a:rPr>
              <a:t>Upcoming training events and previously recorded webinars </a:t>
            </a:r>
            <a:endParaRPr dirty="0"/>
          </a:p>
        </p:txBody>
      </p:sp>
      <p:sp>
        <p:nvSpPr>
          <p:cNvPr id="208" name="Google Shape;208;p28"/>
          <p:cNvSpPr/>
          <p:nvPr/>
        </p:nvSpPr>
        <p:spPr>
          <a:xfrm>
            <a:off x="4964046" y="1418714"/>
            <a:ext cx="3246000" cy="3292800"/>
          </a:xfrm>
          <a:prstGeom prst="rect">
            <a:avLst/>
          </a:prstGeom>
          <a:solidFill>
            <a:srgbClr val="F2EEE7"/>
          </a:solidFill>
          <a:ln w="12700" cap="flat" cmpd="sng">
            <a:solidFill>
              <a:srgbClr val="053C4F"/>
            </a:solidFill>
            <a:prstDash val="solid"/>
            <a:miter lim="800000"/>
            <a:headEnd type="none" w="sm" len="sm"/>
            <a:tailEnd type="none" w="sm" len="sm"/>
          </a:ln>
        </p:spPr>
        <p:txBody>
          <a:bodyPr spcFirstLastPara="1" wrap="square" lIns="182875" tIns="45700" rIns="182875" bIns="45700" anchor="ctr" anchorCtr="0">
            <a:noAutofit/>
          </a:bodyPr>
          <a:lstStyle/>
          <a:p>
            <a:pPr marL="285750" marR="0" lvl="0" indent="-260350" algn="l" rtl="0">
              <a:spcBef>
                <a:spcPts val="0"/>
              </a:spcBef>
              <a:spcAft>
                <a:spcPts val="0"/>
              </a:spcAft>
              <a:buClr>
                <a:srgbClr val="000000"/>
              </a:buClr>
              <a:buSzPts val="1400"/>
              <a:buFont typeface="Arial"/>
              <a:buChar char="•"/>
            </a:pPr>
            <a:r>
              <a:rPr lang="en">
                <a:solidFill>
                  <a:srgbClr val="000000"/>
                </a:solidFill>
                <a:latin typeface="Georgia"/>
                <a:ea typeface="Georgia"/>
                <a:cs typeface="Georgia"/>
                <a:sym typeface="Georgia"/>
              </a:rPr>
              <a:t>Available daily for any questions, including purchasing and account management, module completion, etc.</a:t>
            </a:r>
            <a:endParaRPr/>
          </a:p>
          <a:p>
            <a:pPr marL="285750" marR="0" lvl="0" indent="-171450" algn="l" rtl="0">
              <a:spcBef>
                <a:spcPts val="0"/>
              </a:spcBef>
              <a:spcAft>
                <a:spcPts val="0"/>
              </a:spcAft>
              <a:buClr>
                <a:srgbClr val="000000"/>
              </a:buClr>
              <a:buSzPts val="1800"/>
              <a:buFont typeface="Arial"/>
              <a:buNone/>
            </a:pPr>
            <a:endParaRPr>
              <a:solidFill>
                <a:srgbClr val="000000"/>
              </a:solidFill>
              <a:latin typeface="Georgia"/>
              <a:ea typeface="Georgia"/>
              <a:cs typeface="Georgia"/>
              <a:sym typeface="Georgia"/>
            </a:endParaRPr>
          </a:p>
          <a:p>
            <a:pPr marL="285750" marR="0" lvl="0" indent="-260350" algn="l" rtl="0">
              <a:spcBef>
                <a:spcPts val="0"/>
              </a:spcBef>
              <a:spcAft>
                <a:spcPts val="0"/>
              </a:spcAft>
              <a:buClr>
                <a:srgbClr val="000000"/>
              </a:buClr>
              <a:buSzPts val="1400"/>
              <a:buFont typeface="Arial"/>
              <a:buChar char="•"/>
            </a:pPr>
            <a:r>
              <a:rPr lang="en">
                <a:solidFill>
                  <a:srgbClr val="000000"/>
                </a:solidFill>
                <a:latin typeface="Georgia"/>
                <a:ea typeface="Georgia"/>
                <a:cs typeface="Georgia"/>
                <a:sym typeface="Georgia"/>
              </a:rPr>
              <a:t>A</a:t>
            </a:r>
            <a:r>
              <a:rPr lang="en" i="1">
                <a:solidFill>
                  <a:srgbClr val="000000"/>
                </a:solidFill>
                <a:latin typeface="Georgia"/>
                <a:ea typeface="Georgia"/>
                <a:cs typeface="Georgia"/>
                <a:sym typeface="Georgia"/>
              </a:rPr>
              <a:t>vailable in 4 languages </a:t>
            </a:r>
            <a:endParaRPr/>
          </a:p>
          <a:p>
            <a:pPr marL="742950" marR="0" lvl="1" indent="-260350" algn="l" rtl="0">
              <a:spcBef>
                <a:spcPts val="0"/>
              </a:spcBef>
              <a:spcAft>
                <a:spcPts val="0"/>
              </a:spcAft>
              <a:buClr>
                <a:srgbClr val="000000"/>
              </a:buClr>
              <a:buSzPts val="1400"/>
              <a:buFont typeface="Arial"/>
              <a:buChar char="•"/>
            </a:pPr>
            <a:r>
              <a:rPr lang="en" b="0" i="1" u="none" strike="noStrike" cap="none">
                <a:solidFill>
                  <a:srgbClr val="000000"/>
                </a:solidFill>
                <a:latin typeface="Georgia"/>
                <a:ea typeface="Georgia"/>
                <a:cs typeface="Georgia"/>
                <a:sym typeface="Georgia"/>
              </a:rPr>
              <a:t>English</a:t>
            </a:r>
            <a:endParaRPr/>
          </a:p>
          <a:p>
            <a:pPr marL="742950" marR="0" lvl="1" indent="-260350" algn="l" rtl="0">
              <a:spcBef>
                <a:spcPts val="0"/>
              </a:spcBef>
              <a:spcAft>
                <a:spcPts val="0"/>
              </a:spcAft>
              <a:buClr>
                <a:srgbClr val="000000"/>
              </a:buClr>
              <a:buSzPts val="1400"/>
              <a:buFont typeface="Arial"/>
              <a:buChar char="•"/>
            </a:pPr>
            <a:r>
              <a:rPr lang="en" b="0" i="1" u="none" strike="noStrike" cap="none">
                <a:solidFill>
                  <a:srgbClr val="000000"/>
                </a:solidFill>
                <a:latin typeface="Georgia"/>
                <a:ea typeface="Georgia"/>
                <a:cs typeface="Georgia"/>
                <a:sym typeface="Georgia"/>
              </a:rPr>
              <a:t>Spanish</a:t>
            </a:r>
            <a:endParaRPr/>
          </a:p>
          <a:p>
            <a:pPr marL="742950" marR="0" lvl="1" indent="-260350" algn="l" rtl="0">
              <a:spcBef>
                <a:spcPts val="0"/>
              </a:spcBef>
              <a:spcAft>
                <a:spcPts val="0"/>
              </a:spcAft>
              <a:buClr>
                <a:srgbClr val="000000"/>
              </a:buClr>
              <a:buSzPts val="1400"/>
              <a:buFont typeface="Arial"/>
              <a:buChar char="•"/>
            </a:pPr>
            <a:r>
              <a:rPr lang="en" b="0" i="1" u="none" strike="noStrike" cap="none">
                <a:solidFill>
                  <a:srgbClr val="000000"/>
                </a:solidFill>
                <a:latin typeface="Georgia"/>
                <a:ea typeface="Georgia"/>
                <a:cs typeface="Georgia"/>
                <a:sym typeface="Georgia"/>
              </a:rPr>
              <a:t>Chinese </a:t>
            </a:r>
            <a:endParaRPr/>
          </a:p>
          <a:p>
            <a:pPr marL="742950" marR="0" lvl="1" indent="-260350" algn="l" rtl="0">
              <a:spcBef>
                <a:spcPts val="0"/>
              </a:spcBef>
              <a:spcAft>
                <a:spcPts val="0"/>
              </a:spcAft>
              <a:buClr>
                <a:srgbClr val="000000"/>
              </a:buClr>
              <a:buSzPts val="1400"/>
              <a:buFont typeface="Arial"/>
              <a:buChar char="•"/>
            </a:pPr>
            <a:r>
              <a:rPr lang="en" b="0" i="1" u="none" strike="noStrike" cap="none">
                <a:solidFill>
                  <a:srgbClr val="000000"/>
                </a:solidFill>
                <a:latin typeface="Georgia"/>
                <a:ea typeface="Georgia"/>
                <a:cs typeface="Georgia"/>
                <a:sym typeface="Georgia"/>
              </a:rPr>
              <a:t>Portuguese</a:t>
            </a:r>
            <a:endParaRPr/>
          </a:p>
          <a:p>
            <a:pPr marL="285750" marR="0" lvl="0" indent="-171450" algn="l" rtl="0">
              <a:spcBef>
                <a:spcPts val="0"/>
              </a:spcBef>
              <a:spcAft>
                <a:spcPts val="0"/>
              </a:spcAft>
              <a:buClr>
                <a:srgbClr val="000000"/>
              </a:buClr>
              <a:buSzPts val="1800"/>
              <a:buFont typeface="Arial"/>
              <a:buNone/>
            </a:pPr>
            <a:endParaRPr>
              <a:solidFill>
                <a:srgbClr val="000000"/>
              </a:solidFill>
              <a:latin typeface="Georgia"/>
              <a:ea typeface="Georgia"/>
              <a:cs typeface="Georgia"/>
              <a:sym typeface="Georgia"/>
            </a:endParaRPr>
          </a:p>
          <a:p>
            <a:pPr marL="285750" marR="0" lvl="0" indent="-260350" algn="l" rtl="0">
              <a:spcBef>
                <a:spcPts val="0"/>
              </a:spcBef>
              <a:spcAft>
                <a:spcPts val="0"/>
              </a:spcAft>
              <a:buClr>
                <a:srgbClr val="000000"/>
              </a:buClr>
              <a:buSzPts val="1400"/>
              <a:buFont typeface="Arial"/>
              <a:buChar char="•"/>
            </a:pPr>
            <a:r>
              <a:rPr lang="en">
                <a:solidFill>
                  <a:srgbClr val="000000"/>
                </a:solidFill>
                <a:latin typeface="Georgia"/>
                <a:ea typeface="Georgia"/>
                <a:cs typeface="Georgia"/>
                <a:sym typeface="Georgia"/>
              </a:rPr>
              <a:t>Submit a ticket here: </a:t>
            </a:r>
            <a:r>
              <a:rPr lang="en" u="sng">
                <a:solidFill>
                  <a:srgbClr val="00000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howtohigg.org/request</a:t>
            </a:r>
            <a:endParaRPr>
              <a:solidFill>
                <a:srgbClr val="000000"/>
              </a:solidFill>
              <a:latin typeface="Georgia"/>
              <a:ea typeface="Georgia"/>
              <a:cs typeface="Georgia"/>
              <a:sym typeface="Georgia"/>
            </a:endParaRPr>
          </a:p>
        </p:txBody>
      </p:sp>
      <p:sp>
        <p:nvSpPr>
          <p:cNvPr id="209" name="Google Shape;209;p28"/>
          <p:cNvSpPr/>
          <p:nvPr/>
        </p:nvSpPr>
        <p:spPr>
          <a:xfrm>
            <a:off x="692700" y="971275"/>
            <a:ext cx="3258600" cy="447300"/>
          </a:xfrm>
          <a:prstGeom prst="rect">
            <a:avLst/>
          </a:prstGeom>
          <a:solidFill>
            <a:srgbClr val="07536D"/>
          </a:solidFill>
          <a:ln w="12700" cap="flat" cmpd="sng">
            <a:solidFill>
              <a:srgbClr val="053C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000" b="1">
                <a:solidFill>
                  <a:srgbClr val="FFFFFF"/>
                </a:solidFill>
                <a:latin typeface="Helvetica Neue"/>
                <a:ea typeface="Helvetica Neue"/>
                <a:cs typeface="Helvetica Neue"/>
                <a:sym typeface="Helvetica Neue"/>
              </a:rPr>
              <a:t>Howtohigg.org</a:t>
            </a:r>
            <a:endParaRPr sz="2000" b="1">
              <a:solidFill>
                <a:srgbClr val="FFFFFF"/>
              </a:solidFill>
              <a:latin typeface="Helvetica Neue"/>
              <a:ea typeface="Helvetica Neue"/>
              <a:cs typeface="Helvetica Neue"/>
              <a:sym typeface="Helvetica Neue"/>
            </a:endParaRPr>
          </a:p>
        </p:txBody>
      </p:sp>
      <p:sp>
        <p:nvSpPr>
          <p:cNvPr id="210" name="Google Shape;210;p28"/>
          <p:cNvSpPr/>
          <p:nvPr/>
        </p:nvSpPr>
        <p:spPr>
          <a:xfrm>
            <a:off x="4964045" y="971275"/>
            <a:ext cx="3246000" cy="447300"/>
          </a:xfrm>
          <a:prstGeom prst="rect">
            <a:avLst/>
          </a:prstGeom>
          <a:solidFill>
            <a:srgbClr val="287D7D"/>
          </a:solidFill>
          <a:ln w="12700" cap="flat" cmpd="sng">
            <a:solidFill>
              <a:srgbClr val="053C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000" b="1">
                <a:solidFill>
                  <a:srgbClr val="FFFFFF"/>
                </a:solidFill>
                <a:latin typeface="Helvetica Neue"/>
                <a:ea typeface="Helvetica Neue"/>
                <a:cs typeface="Helvetica Neue"/>
                <a:sym typeface="Helvetica Neue"/>
              </a:rPr>
              <a:t>Support team</a:t>
            </a:r>
            <a:endParaRPr sz="2000">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6"/>
          <p:cNvSpPr txBox="1">
            <a:spLocks noGrp="1"/>
          </p:cNvSpPr>
          <p:nvPr>
            <p:ph type="title" idx="2"/>
          </p:nvPr>
        </p:nvSpPr>
        <p:spPr>
          <a:xfrm>
            <a:off x="540300" y="206250"/>
            <a:ext cx="4389600" cy="485100"/>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dk1"/>
              </a:buClr>
              <a:buSzPts val="1100"/>
              <a:buFont typeface="Arial"/>
              <a:buNone/>
            </a:pPr>
            <a:r>
              <a:rPr lang="en"/>
              <a:t>Higg </a:t>
            </a:r>
            <a:r>
              <a:rPr lang="en" b="0"/>
              <a:t>  |   Opportunities</a:t>
            </a:r>
            <a:endParaRPr b="0"/>
          </a:p>
          <a:p>
            <a:pPr marL="0" lvl="0" indent="0" algn="l" rtl="0">
              <a:spcBef>
                <a:spcPts val="0"/>
              </a:spcBef>
              <a:spcAft>
                <a:spcPts val="0"/>
              </a:spcAft>
              <a:buNone/>
            </a:pPr>
            <a:endParaRPr/>
          </a:p>
        </p:txBody>
      </p:sp>
      <p:sp>
        <p:nvSpPr>
          <p:cNvPr id="484" name="Google Shape;484;p56"/>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485" name="Google Shape;485;p56"/>
          <p:cNvSpPr/>
          <p:nvPr/>
        </p:nvSpPr>
        <p:spPr>
          <a:xfrm>
            <a:off x="540300" y="1388475"/>
            <a:ext cx="663300" cy="663300"/>
          </a:xfrm>
          <a:prstGeom prst="rect">
            <a:avLst/>
          </a:prstGeom>
          <a:solidFill>
            <a:srgbClr val="07536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Helvetica Neue"/>
                <a:ea typeface="Helvetica Neue"/>
                <a:cs typeface="Helvetica Neue"/>
                <a:sym typeface="Helvetica Neue"/>
              </a:rPr>
              <a:t>01</a:t>
            </a:r>
            <a:endParaRPr sz="1800" b="1">
              <a:solidFill>
                <a:srgbClr val="FFFFFF"/>
              </a:solidFill>
              <a:latin typeface="Helvetica Neue"/>
              <a:ea typeface="Helvetica Neue"/>
              <a:cs typeface="Helvetica Neue"/>
              <a:sym typeface="Helvetica Neue"/>
            </a:endParaRPr>
          </a:p>
        </p:txBody>
      </p:sp>
      <p:sp>
        <p:nvSpPr>
          <p:cNvPr id="486" name="Google Shape;486;p56"/>
          <p:cNvSpPr/>
          <p:nvPr/>
        </p:nvSpPr>
        <p:spPr>
          <a:xfrm>
            <a:off x="2649258" y="1388475"/>
            <a:ext cx="663300" cy="663300"/>
          </a:xfrm>
          <a:prstGeom prst="rect">
            <a:avLst/>
          </a:prstGeom>
          <a:solidFill>
            <a:srgbClr val="287D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Helvetica Neue"/>
                <a:ea typeface="Helvetica Neue"/>
                <a:cs typeface="Helvetica Neue"/>
                <a:sym typeface="Helvetica Neue"/>
              </a:rPr>
              <a:t>02</a:t>
            </a:r>
            <a:endParaRPr sz="1800" b="1">
              <a:solidFill>
                <a:srgbClr val="FFFFFF"/>
              </a:solidFill>
              <a:latin typeface="Helvetica Neue"/>
              <a:ea typeface="Helvetica Neue"/>
              <a:cs typeface="Helvetica Neue"/>
              <a:sym typeface="Helvetica Neue"/>
            </a:endParaRPr>
          </a:p>
        </p:txBody>
      </p:sp>
      <p:sp>
        <p:nvSpPr>
          <p:cNvPr id="487" name="Google Shape;487;p56"/>
          <p:cNvSpPr txBox="1"/>
          <p:nvPr/>
        </p:nvSpPr>
        <p:spPr>
          <a:xfrm>
            <a:off x="540300" y="2902472"/>
            <a:ext cx="1624800" cy="1065903"/>
          </a:xfrm>
          <a:prstGeom prst="rect">
            <a:avLst/>
          </a:prstGeom>
          <a:noFill/>
          <a:ln>
            <a:noFill/>
          </a:ln>
        </p:spPr>
        <p:txBody>
          <a:bodyPr spcFirstLastPara="1" wrap="square" lIns="0" tIns="91425" rIns="0" bIns="91425" anchor="t" anchorCtr="0">
            <a:spAutoFit/>
          </a:bodyPr>
          <a:lstStyle/>
          <a:p>
            <a:pPr>
              <a:lnSpc>
                <a:spcPct val="115000"/>
              </a:lnSpc>
              <a:spcBef>
                <a:spcPts val="800"/>
              </a:spcBef>
            </a:pPr>
            <a:r>
              <a:rPr lang="en-US" sz="1100" kern="1200" dirty="0">
                <a:latin typeface="Georgia" panose="02040502050405020303" pitchFamily="18" charset="0"/>
              </a:rPr>
              <a:t>This is about establishing a baseline and working towards continuous improvement.</a:t>
            </a:r>
          </a:p>
        </p:txBody>
      </p:sp>
      <p:sp>
        <p:nvSpPr>
          <p:cNvPr id="488" name="Google Shape;488;p56"/>
          <p:cNvSpPr txBox="1"/>
          <p:nvPr/>
        </p:nvSpPr>
        <p:spPr>
          <a:xfrm>
            <a:off x="2644932" y="2900769"/>
            <a:ext cx="1711500" cy="1363163"/>
          </a:xfrm>
          <a:prstGeom prst="rect">
            <a:avLst/>
          </a:prstGeom>
          <a:noFill/>
          <a:ln>
            <a:noFill/>
          </a:ln>
        </p:spPr>
        <p:txBody>
          <a:bodyPr spcFirstLastPara="1" wrap="square" lIns="0" tIns="91425" rIns="0" bIns="91425" anchor="t" anchorCtr="0">
            <a:spAutoFit/>
          </a:bodyPr>
          <a:lstStyle/>
          <a:p>
            <a:pPr lvl="0">
              <a:lnSpc>
                <a:spcPct val="115000"/>
              </a:lnSpc>
              <a:spcBef>
                <a:spcPts val="800"/>
              </a:spcBef>
            </a:pPr>
            <a:r>
              <a:rPr lang="en-US" sz="1100" kern="1200" dirty="0">
                <a:latin typeface="Georgia" panose="02040502050405020303" pitchFamily="18" charset="0"/>
              </a:rPr>
              <a:t>The tool is designed to help you move beyond the score.</a:t>
            </a:r>
          </a:p>
          <a:p>
            <a:pPr lvl="0">
              <a:lnSpc>
                <a:spcPct val="115000"/>
              </a:lnSpc>
              <a:spcBef>
                <a:spcPts val="800"/>
              </a:spcBef>
            </a:pPr>
            <a:r>
              <a:rPr lang="en-US" sz="1100" kern="1200" dirty="0">
                <a:latin typeface="Georgia" panose="02040502050405020303" pitchFamily="18" charset="0"/>
              </a:rPr>
              <a:t>Understand risk areas and opportunities for improvement.</a:t>
            </a:r>
            <a:endParaRPr sz="1100" dirty="0">
              <a:solidFill>
                <a:srgbClr val="222222"/>
              </a:solidFill>
              <a:latin typeface="Georgia"/>
              <a:ea typeface="Georgia"/>
              <a:cs typeface="Georgia"/>
              <a:sym typeface="Georgia"/>
            </a:endParaRPr>
          </a:p>
        </p:txBody>
      </p:sp>
      <p:sp>
        <p:nvSpPr>
          <p:cNvPr id="489" name="Google Shape;489;p56"/>
          <p:cNvSpPr txBox="1"/>
          <p:nvPr/>
        </p:nvSpPr>
        <p:spPr>
          <a:xfrm>
            <a:off x="4756046" y="2869023"/>
            <a:ext cx="1624800" cy="1363163"/>
          </a:xfrm>
          <a:prstGeom prst="rect">
            <a:avLst/>
          </a:prstGeom>
          <a:noFill/>
          <a:ln>
            <a:noFill/>
          </a:ln>
        </p:spPr>
        <p:txBody>
          <a:bodyPr spcFirstLastPara="1" wrap="square" lIns="0" tIns="91425" rIns="0" bIns="91425" anchor="t" anchorCtr="0">
            <a:spAutoFit/>
          </a:bodyPr>
          <a:lstStyle/>
          <a:p>
            <a:pPr lvl="0">
              <a:lnSpc>
                <a:spcPct val="115000"/>
              </a:lnSpc>
              <a:spcBef>
                <a:spcPts val="800"/>
              </a:spcBef>
            </a:pPr>
            <a:r>
              <a:rPr lang="en-US" sz="1100" kern="1200" dirty="0">
                <a:latin typeface="Georgia" panose="02040502050405020303" pitchFamily="18" charset="0"/>
              </a:rPr>
              <a:t>This is not a “quick &amp; dirty” evaluation.</a:t>
            </a:r>
          </a:p>
          <a:p>
            <a:pPr lvl="0">
              <a:lnSpc>
                <a:spcPct val="115000"/>
              </a:lnSpc>
              <a:spcBef>
                <a:spcPts val="800"/>
              </a:spcBef>
            </a:pPr>
            <a:r>
              <a:rPr lang="en-US" sz="1100" kern="1200" dirty="0">
                <a:latin typeface="Georgia" panose="02040502050405020303" pitchFamily="18" charset="0"/>
              </a:rPr>
              <a:t>The usefulness of the assessment is directly correlated to its scope</a:t>
            </a:r>
            <a:endParaRPr sz="1100" dirty="0">
              <a:solidFill>
                <a:srgbClr val="222222"/>
              </a:solidFill>
              <a:latin typeface="Georgia"/>
              <a:ea typeface="Georgia"/>
              <a:cs typeface="Georgia"/>
              <a:sym typeface="Georgia"/>
            </a:endParaRPr>
          </a:p>
        </p:txBody>
      </p:sp>
      <p:sp>
        <p:nvSpPr>
          <p:cNvPr id="490" name="Google Shape;490;p56"/>
          <p:cNvSpPr txBox="1"/>
          <p:nvPr/>
        </p:nvSpPr>
        <p:spPr>
          <a:xfrm>
            <a:off x="6867171" y="2853720"/>
            <a:ext cx="1624800" cy="1260571"/>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800"/>
              </a:spcBef>
              <a:spcAft>
                <a:spcPts val="0"/>
              </a:spcAft>
              <a:buNone/>
            </a:pPr>
            <a:r>
              <a:rPr lang="en" sz="1100" dirty="0">
                <a:solidFill>
                  <a:srgbClr val="222222"/>
                </a:solidFill>
                <a:latin typeface="Georgia"/>
                <a:ea typeface="Georgia"/>
                <a:cs typeface="Georgia"/>
                <a:sym typeface="Georgia"/>
              </a:rPr>
              <a:t>Old &amp; new Due Diligence requirements creating a renewed demand for insights into brand’s supply chains</a:t>
            </a:r>
            <a:endParaRPr sz="1100" dirty="0">
              <a:solidFill>
                <a:srgbClr val="222222"/>
              </a:solidFill>
              <a:latin typeface="Georgia"/>
              <a:ea typeface="Georgia"/>
              <a:cs typeface="Georgia"/>
              <a:sym typeface="Georgia"/>
            </a:endParaRPr>
          </a:p>
        </p:txBody>
      </p:sp>
      <p:sp>
        <p:nvSpPr>
          <p:cNvPr id="491" name="Google Shape;491;p56"/>
          <p:cNvSpPr/>
          <p:nvPr/>
        </p:nvSpPr>
        <p:spPr>
          <a:xfrm>
            <a:off x="4758217" y="1388475"/>
            <a:ext cx="663300" cy="663300"/>
          </a:xfrm>
          <a:prstGeom prst="rect">
            <a:avLst/>
          </a:prstGeom>
          <a:solidFill>
            <a:srgbClr val="88527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Helvetica Neue"/>
                <a:ea typeface="Helvetica Neue"/>
                <a:cs typeface="Helvetica Neue"/>
                <a:sym typeface="Helvetica Neue"/>
              </a:rPr>
              <a:t>03</a:t>
            </a:r>
            <a:endParaRPr sz="1800" b="1">
              <a:solidFill>
                <a:srgbClr val="FFFFFF"/>
              </a:solidFill>
              <a:latin typeface="Helvetica Neue"/>
              <a:ea typeface="Helvetica Neue"/>
              <a:cs typeface="Helvetica Neue"/>
              <a:sym typeface="Helvetica Neue"/>
            </a:endParaRPr>
          </a:p>
        </p:txBody>
      </p:sp>
      <p:sp>
        <p:nvSpPr>
          <p:cNvPr id="492" name="Google Shape;492;p56"/>
          <p:cNvSpPr/>
          <p:nvPr/>
        </p:nvSpPr>
        <p:spPr>
          <a:xfrm>
            <a:off x="6867175" y="1388475"/>
            <a:ext cx="663300" cy="663300"/>
          </a:xfrm>
          <a:prstGeom prst="rect">
            <a:avLst/>
          </a:prstGeom>
          <a:solidFill>
            <a:srgbClr val="92C46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Helvetica Neue"/>
                <a:ea typeface="Helvetica Neue"/>
                <a:cs typeface="Helvetica Neue"/>
                <a:sym typeface="Helvetica Neue"/>
              </a:rPr>
              <a:t>04</a:t>
            </a:r>
            <a:endParaRPr sz="1800" b="1">
              <a:solidFill>
                <a:srgbClr val="FFFFFF"/>
              </a:solidFill>
              <a:latin typeface="Helvetica Neue"/>
              <a:ea typeface="Helvetica Neue"/>
              <a:cs typeface="Helvetica Neue"/>
              <a:sym typeface="Helvetica Neue"/>
            </a:endParaRPr>
          </a:p>
        </p:txBody>
      </p:sp>
      <p:sp>
        <p:nvSpPr>
          <p:cNvPr id="493" name="Google Shape;493;p56"/>
          <p:cNvSpPr txBox="1"/>
          <p:nvPr/>
        </p:nvSpPr>
        <p:spPr>
          <a:xfrm>
            <a:off x="540300" y="2204101"/>
            <a:ext cx="1188016" cy="924325"/>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800"/>
              </a:spcBef>
              <a:spcAft>
                <a:spcPts val="0"/>
              </a:spcAft>
              <a:buNone/>
            </a:pPr>
            <a:r>
              <a:rPr lang="en" sz="1800" b="1" dirty="0">
                <a:solidFill>
                  <a:srgbClr val="07536D"/>
                </a:solidFill>
                <a:latin typeface="Helvetica Neue"/>
                <a:ea typeface="Helvetica Neue"/>
                <a:cs typeface="Helvetica Neue"/>
                <a:sym typeface="Helvetica Neue"/>
              </a:rPr>
              <a:t>You will not fail</a:t>
            </a:r>
            <a:endParaRPr sz="1800" b="1" dirty="0">
              <a:solidFill>
                <a:srgbClr val="07536D"/>
              </a:solidFill>
              <a:latin typeface="Helvetica Neue"/>
              <a:ea typeface="Helvetica Neue"/>
              <a:cs typeface="Helvetica Neue"/>
              <a:sym typeface="Helvetica Neue"/>
            </a:endParaRPr>
          </a:p>
        </p:txBody>
      </p:sp>
      <p:sp>
        <p:nvSpPr>
          <p:cNvPr id="494" name="Google Shape;494;p56"/>
          <p:cNvSpPr txBox="1"/>
          <p:nvPr/>
        </p:nvSpPr>
        <p:spPr>
          <a:xfrm>
            <a:off x="2644932" y="2204101"/>
            <a:ext cx="1594134" cy="924325"/>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800"/>
              </a:spcBef>
              <a:spcAft>
                <a:spcPts val="0"/>
              </a:spcAft>
              <a:buNone/>
            </a:pPr>
            <a:r>
              <a:rPr lang="en" sz="1800" b="1" dirty="0">
                <a:solidFill>
                  <a:srgbClr val="287D7D"/>
                </a:solidFill>
                <a:latin typeface="Helvetica Neue"/>
                <a:ea typeface="Helvetica Neue"/>
                <a:cs typeface="Helvetica Neue"/>
                <a:sym typeface="Helvetica Neue"/>
              </a:rPr>
              <a:t>Scoring is just one insight</a:t>
            </a:r>
            <a:endParaRPr sz="1800" b="1" dirty="0">
              <a:solidFill>
                <a:srgbClr val="287D7D"/>
              </a:solidFill>
              <a:latin typeface="Helvetica Neue"/>
              <a:ea typeface="Helvetica Neue"/>
              <a:cs typeface="Helvetica Neue"/>
              <a:sym typeface="Helvetica Neue"/>
            </a:endParaRPr>
          </a:p>
        </p:txBody>
      </p:sp>
      <p:sp>
        <p:nvSpPr>
          <p:cNvPr id="495" name="Google Shape;495;p56"/>
          <p:cNvSpPr txBox="1"/>
          <p:nvPr/>
        </p:nvSpPr>
        <p:spPr>
          <a:xfrm>
            <a:off x="4756046" y="2204101"/>
            <a:ext cx="1494029" cy="924325"/>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800"/>
              </a:spcBef>
              <a:spcAft>
                <a:spcPts val="0"/>
              </a:spcAft>
              <a:buNone/>
            </a:pPr>
            <a:r>
              <a:rPr lang="en-GB" sz="1800" b="1" dirty="0">
                <a:solidFill>
                  <a:srgbClr val="885278"/>
                </a:solidFill>
                <a:latin typeface="Helvetica Neue"/>
                <a:ea typeface="Helvetica Neue"/>
                <a:cs typeface="Helvetica Neue"/>
                <a:sym typeface="Helvetica Neue"/>
              </a:rPr>
              <a:t>P</a:t>
            </a:r>
            <a:r>
              <a:rPr lang="en" sz="1800" b="1" dirty="0">
                <a:solidFill>
                  <a:srgbClr val="885278"/>
                </a:solidFill>
                <a:latin typeface="Helvetica Neue"/>
                <a:ea typeface="Helvetica Neue"/>
                <a:cs typeface="Helvetica Neue"/>
                <a:sym typeface="Helvetica Neue"/>
              </a:rPr>
              <a:t>reparation is essential</a:t>
            </a:r>
            <a:endParaRPr sz="1800" b="1" dirty="0">
              <a:solidFill>
                <a:srgbClr val="885278"/>
              </a:solidFill>
              <a:latin typeface="Helvetica Neue"/>
              <a:ea typeface="Helvetica Neue"/>
              <a:cs typeface="Helvetica Neue"/>
              <a:sym typeface="Helvetica Neue"/>
            </a:endParaRPr>
          </a:p>
        </p:txBody>
      </p:sp>
      <p:sp>
        <p:nvSpPr>
          <p:cNvPr id="496" name="Google Shape;496;p56"/>
          <p:cNvSpPr txBox="1"/>
          <p:nvPr/>
        </p:nvSpPr>
        <p:spPr>
          <a:xfrm>
            <a:off x="6867171" y="2204101"/>
            <a:ext cx="1828800" cy="605777"/>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800"/>
              </a:spcBef>
              <a:spcAft>
                <a:spcPts val="0"/>
              </a:spcAft>
              <a:buNone/>
            </a:pPr>
            <a:r>
              <a:rPr lang="en" sz="1800" b="1" dirty="0">
                <a:solidFill>
                  <a:srgbClr val="92C46D"/>
                </a:solidFill>
                <a:latin typeface="Helvetica Neue"/>
                <a:ea typeface="Helvetica Neue"/>
                <a:cs typeface="Helvetica Neue"/>
                <a:sym typeface="Helvetica Neue"/>
              </a:rPr>
              <a:t>Due Diligence</a:t>
            </a:r>
            <a:endParaRPr sz="1800" b="1" dirty="0">
              <a:solidFill>
                <a:srgbClr val="92C46D"/>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5"/>
        <p:cNvGrpSpPr/>
        <p:nvPr/>
      </p:nvGrpSpPr>
      <p:grpSpPr>
        <a:xfrm>
          <a:off x="0" y="0"/>
          <a:ext cx="0" cy="0"/>
          <a:chOff x="0" y="0"/>
          <a:chExt cx="0" cy="0"/>
        </a:xfrm>
      </p:grpSpPr>
      <p:sp>
        <p:nvSpPr>
          <p:cNvPr id="126" name="Google Shape;126;p19"/>
          <p:cNvSpPr txBox="1"/>
          <p:nvPr/>
        </p:nvSpPr>
        <p:spPr>
          <a:xfrm>
            <a:off x="4351250" y="1191150"/>
            <a:ext cx="544500" cy="332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dirty="0">
                <a:solidFill>
                  <a:srgbClr val="07536D"/>
                </a:solidFill>
                <a:latin typeface="Helvetica Neue"/>
                <a:ea typeface="Helvetica Neue"/>
                <a:cs typeface="Helvetica Neue"/>
                <a:sym typeface="Helvetica Neue"/>
              </a:rPr>
              <a:t>1</a:t>
            </a:r>
            <a:endParaRPr sz="1800" b="1" dirty="0">
              <a:solidFill>
                <a:srgbClr val="07536D"/>
              </a:solidFill>
              <a:latin typeface="Helvetica Neue"/>
              <a:ea typeface="Helvetica Neue"/>
              <a:cs typeface="Helvetica Neue"/>
              <a:sym typeface="Helvetica Neue"/>
            </a:endParaRPr>
          </a:p>
          <a:p>
            <a:pPr marL="0" lvl="0" indent="0" algn="l" rtl="0">
              <a:lnSpc>
                <a:spcPct val="115000"/>
              </a:lnSpc>
              <a:spcBef>
                <a:spcPts val="1000"/>
              </a:spcBef>
              <a:spcAft>
                <a:spcPts val="0"/>
              </a:spcAft>
              <a:buNone/>
            </a:pPr>
            <a:r>
              <a:rPr lang="en" sz="1800" b="1" dirty="0">
                <a:solidFill>
                  <a:srgbClr val="07536D"/>
                </a:solidFill>
                <a:latin typeface="Helvetica Neue"/>
                <a:ea typeface="Helvetica Neue"/>
                <a:cs typeface="Helvetica Neue"/>
                <a:sym typeface="Helvetica Neue"/>
              </a:rPr>
              <a:t>2</a:t>
            </a:r>
            <a:endParaRPr sz="1800" b="1" dirty="0">
              <a:solidFill>
                <a:srgbClr val="07536D"/>
              </a:solidFill>
              <a:latin typeface="Helvetica Neue"/>
              <a:ea typeface="Helvetica Neue"/>
              <a:cs typeface="Helvetica Neue"/>
              <a:sym typeface="Helvetica Neue"/>
            </a:endParaRPr>
          </a:p>
          <a:p>
            <a:pPr marL="0" lvl="0" indent="0" algn="l" rtl="0">
              <a:lnSpc>
                <a:spcPct val="115000"/>
              </a:lnSpc>
              <a:spcBef>
                <a:spcPts val="1000"/>
              </a:spcBef>
              <a:spcAft>
                <a:spcPts val="0"/>
              </a:spcAft>
              <a:buNone/>
            </a:pPr>
            <a:r>
              <a:rPr lang="en" sz="1800" b="1" dirty="0">
                <a:solidFill>
                  <a:srgbClr val="07536D"/>
                </a:solidFill>
                <a:latin typeface="Helvetica Neue"/>
                <a:ea typeface="Helvetica Neue"/>
                <a:cs typeface="Helvetica Neue"/>
                <a:sym typeface="Helvetica Neue"/>
              </a:rPr>
              <a:t>3</a:t>
            </a:r>
            <a:endParaRPr sz="1800" b="1" dirty="0">
              <a:solidFill>
                <a:srgbClr val="07536D"/>
              </a:solidFill>
              <a:latin typeface="Helvetica Neue"/>
              <a:ea typeface="Helvetica Neue"/>
              <a:cs typeface="Helvetica Neue"/>
              <a:sym typeface="Helvetica Neue"/>
            </a:endParaRPr>
          </a:p>
          <a:p>
            <a:pPr marL="0" lvl="0" indent="0" algn="l" rtl="0">
              <a:lnSpc>
                <a:spcPct val="115000"/>
              </a:lnSpc>
              <a:spcBef>
                <a:spcPts val="1000"/>
              </a:spcBef>
              <a:spcAft>
                <a:spcPts val="0"/>
              </a:spcAft>
              <a:buNone/>
            </a:pPr>
            <a:r>
              <a:rPr lang="en" sz="1800" b="1" dirty="0">
                <a:solidFill>
                  <a:srgbClr val="07536D"/>
                </a:solidFill>
                <a:latin typeface="Helvetica Neue"/>
                <a:ea typeface="Helvetica Neue"/>
                <a:cs typeface="Helvetica Neue"/>
                <a:sym typeface="Helvetica Neue"/>
              </a:rPr>
              <a:t>4</a:t>
            </a:r>
          </a:p>
          <a:p>
            <a:pPr marL="0" lvl="0" indent="0" algn="l" rtl="0">
              <a:lnSpc>
                <a:spcPct val="115000"/>
              </a:lnSpc>
              <a:spcBef>
                <a:spcPts val="1000"/>
              </a:spcBef>
              <a:spcAft>
                <a:spcPts val="0"/>
              </a:spcAft>
              <a:buNone/>
            </a:pPr>
            <a:r>
              <a:rPr lang="en" sz="1800" b="1" dirty="0">
                <a:solidFill>
                  <a:srgbClr val="07536D"/>
                </a:solidFill>
                <a:latin typeface="Helvetica Neue"/>
                <a:ea typeface="Helvetica Neue"/>
                <a:cs typeface="Helvetica Neue"/>
                <a:sym typeface="Helvetica Neue"/>
              </a:rPr>
              <a:t>5</a:t>
            </a:r>
            <a:endParaRPr sz="1800" b="1" dirty="0">
              <a:solidFill>
                <a:srgbClr val="07536D"/>
              </a:solidFill>
              <a:latin typeface="Helvetica Neue"/>
              <a:ea typeface="Helvetica Neue"/>
              <a:cs typeface="Helvetica Neue"/>
              <a:sym typeface="Helvetica Neue"/>
            </a:endParaRPr>
          </a:p>
        </p:txBody>
      </p:sp>
      <p:sp>
        <p:nvSpPr>
          <p:cNvPr id="127" name="Google Shape;127;p19"/>
          <p:cNvSpPr txBox="1"/>
          <p:nvPr/>
        </p:nvSpPr>
        <p:spPr>
          <a:xfrm>
            <a:off x="4895750" y="1191150"/>
            <a:ext cx="4248250" cy="306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dirty="0">
                <a:solidFill>
                  <a:srgbClr val="222222"/>
                </a:solidFill>
                <a:latin typeface="Georgia"/>
                <a:ea typeface="Georgia"/>
                <a:cs typeface="Georgia"/>
                <a:sym typeface="Georgia"/>
              </a:rPr>
              <a:t>BRM - Context</a:t>
            </a:r>
            <a:endParaRPr sz="1800" dirty="0">
              <a:solidFill>
                <a:srgbClr val="222222"/>
              </a:solidFill>
              <a:latin typeface="Georgia"/>
              <a:ea typeface="Georgia"/>
              <a:cs typeface="Georgia"/>
              <a:sym typeface="Georgia"/>
            </a:endParaRPr>
          </a:p>
          <a:p>
            <a:pPr marL="0" lvl="0" indent="0" algn="l" rtl="0">
              <a:lnSpc>
                <a:spcPct val="115000"/>
              </a:lnSpc>
              <a:spcBef>
                <a:spcPts val="1000"/>
              </a:spcBef>
              <a:spcAft>
                <a:spcPts val="0"/>
              </a:spcAft>
              <a:buNone/>
            </a:pPr>
            <a:r>
              <a:rPr lang="en-US" sz="1800" dirty="0">
                <a:solidFill>
                  <a:srgbClr val="222222"/>
                </a:solidFill>
                <a:latin typeface="Georgia"/>
                <a:ea typeface="Georgia"/>
                <a:cs typeface="Georgia"/>
                <a:sym typeface="Georgia"/>
              </a:rPr>
              <a:t>One more thing!</a:t>
            </a:r>
          </a:p>
          <a:p>
            <a:pPr marL="0" lvl="0" indent="0" algn="l" rtl="0">
              <a:lnSpc>
                <a:spcPct val="115000"/>
              </a:lnSpc>
              <a:spcBef>
                <a:spcPts val="1000"/>
              </a:spcBef>
              <a:spcAft>
                <a:spcPts val="0"/>
              </a:spcAft>
              <a:buNone/>
            </a:pPr>
            <a:r>
              <a:rPr lang="en-US" sz="1800" dirty="0">
                <a:solidFill>
                  <a:srgbClr val="222222"/>
                </a:solidFill>
                <a:latin typeface="Georgia"/>
                <a:ea typeface="Georgia"/>
                <a:cs typeface="Georgia"/>
                <a:sym typeface="Georgia"/>
              </a:rPr>
              <a:t>Practical support</a:t>
            </a:r>
            <a:endParaRPr sz="1800" dirty="0">
              <a:solidFill>
                <a:srgbClr val="222222"/>
              </a:solidFill>
              <a:latin typeface="Georgia"/>
              <a:ea typeface="Georgia"/>
              <a:cs typeface="Georgia"/>
              <a:sym typeface="Georgia"/>
            </a:endParaRPr>
          </a:p>
          <a:p>
            <a:pPr>
              <a:lnSpc>
                <a:spcPct val="115000"/>
              </a:lnSpc>
              <a:spcBef>
                <a:spcPts val="1000"/>
              </a:spcBef>
            </a:pPr>
            <a:r>
              <a:rPr lang="en-GB" sz="1800" dirty="0">
                <a:solidFill>
                  <a:srgbClr val="222222"/>
                </a:solidFill>
                <a:latin typeface="Georgia"/>
                <a:ea typeface="Georgia"/>
                <a:cs typeface="Georgia"/>
                <a:sym typeface="Georgia"/>
              </a:rPr>
              <a:t>Q&amp;A</a:t>
            </a:r>
            <a:endParaRPr lang="en-US" sz="1800" dirty="0">
              <a:solidFill>
                <a:srgbClr val="222222"/>
              </a:solidFill>
              <a:latin typeface="Georgia"/>
              <a:ea typeface="Georgia"/>
              <a:cs typeface="Georgia"/>
              <a:sym typeface="Georgia"/>
            </a:endParaRPr>
          </a:p>
          <a:p>
            <a:pPr marL="0" lvl="0" indent="0" algn="l" rtl="0">
              <a:lnSpc>
                <a:spcPct val="115000"/>
              </a:lnSpc>
              <a:spcBef>
                <a:spcPts val="1000"/>
              </a:spcBef>
              <a:spcAft>
                <a:spcPts val="0"/>
              </a:spcAft>
              <a:buNone/>
            </a:pPr>
            <a:r>
              <a:rPr lang="en-US" sz="1800" dirty="0">
                <a:solidFill>
                  <a:srgbClr val="222222"/>
                </a:solidFill>
                <a:latin typeface="Georgia"/>
                <a:ea typeface="Georgia"/>
                <a:cs typeface="Georgia"/>
                <a:sym typeface="Georgia"/>
              </a:rPr>
              <a:t>Timeline &amp; resources</a:t>
            </a:r>
            <a:endParaRPr sz="1800" dirty="0">
              <a:solidFill>
                <a:srgbClr val="222222"/>
              </a:solidFill>
              <a:latin typeface="Georgia"/>
              <a:ea typeface="Georgia"/>
              <a:cs typeface="Georgia"/>
              <a:sym typeface="Georgia"/>
            </a:endParaRPr>
          </a:p>
        </p:txBody>
      </p:sp>
      <p:sp>
        <p:nvSpPr>
          <p:cNvPr id="128" name="Google Shape;128;p19"/>
          <p:cNvSpPr txBox="1">
            <a:spLocks noGrp="1"/>
          </p:cNvSpPr>
          <p:nvPr>
            <p:ph type="title"/>
          </p:nvPr>
        </p:nvSpPr>
        <p:spPr>
          <a:xfrm>
            <a:off x="540300" y="2285400"/>
            <a:ext cx="3351000"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2400" dirty="0">
                <a:solidFill>
                  <a:srgbClr val="07536D"/>
                </a:solidFill>
              </a:rPr>
              <a:t>Agenda</a:t>
            </a:r>
            <a:endParaRPr sz="2400" dirty="0">
              <a:solidFill>
                <a:srgbClr val="07536D"/>
              </a:solidFill>
            </a:endParaRPr>
          </a:p>
        </p:txBody>
      </p:sp>
      <p:sp>
        <p:nvSpPr>
          <p:cNvPr id="129" name="Google Shape;129;p19"/>
          <p:cNvSpPr txBox="1">
            <a:spLocks noGrp="1"/>
          </p:cNvSpPr>
          <p:nvPr>
            <p:ph type="title" idx="2"/>
          </p:nvPr>
        </p:nvSpPr>
        <p:spPr>
          <a:xfrm>
            <a:off x="540300" y="206250"/>
            <a:ext cx="4389600" cy="4851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a:t>Higg  </a:t>
            </a:r>
            <a:endParaRPr sz="1200" b="0"/>
          </a:p>
        </p:txBody>
      </p:sp>
      <p:sp>
        <p:nvSpPr>
          <p:cNvPr id="130" name="Google Shape;130;p19"/>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9"/>
          <p:cNvSpPr txBox="1">
            <a:spLocks noGrp="1"/>
          </p:cNvSpPr>
          <p:nvPr>
            <p:ph type="title"/>
          </p:nvPr>
        </p:nvSpPr>
        <p:spPr>
          <a:xfrm>
            <a:off x="311700" y="2150850"/>
            <a:ext cx="8520600" cy="841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Thank You!</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311700" y="2150850"/>
            <a:ext cx="8520600" cy="841800"/>
          </a:xfrm>
          <a:prstGeom prst="rect">
            <a:avLst/>
          </a:prstGeom>
          <a:noFill/>
          <a:ln>
            <a:noFill/>
          </a:ln>
        </p:spPr>
        <p:txBody>
          <a:bodyPr spcFirstLastPara="1" wrap="square" lIns="0" tIns="91425" rIns="0" bIns="91425" anchor="ctr" anchorCtr="0">
            <a:noAutofit/>
          </a:bodyPr>
          <a:lstStyle/>
          <a:p>
            <a:pPr marL="457200" lvl="0" indent="0" algn="ctr" rtl="0">
              <a:lnSpc>
                <a:spcPct val="100000"/>
              </a:lnSpc>
              <a:spcBef>
                <a:spcPts val="0"/>
              </a:spcBef>
              <a:spcAft>
                <a:spcPts val="0"/>
              </a:spcAft>
              <a:buSzPts val="3600"/>
              <a:buNone/>
            </a:pPr>
            <a:r>
              <a:rPr lang="en" dirty="0">
                <a:solidFill>
                  <a:srgbClr val="686868"/>
                </a:solidFill>
              </a:rPr>
              <a:t>BRM - Context</a:t>
            </a:r>
            <a:endParaRPr dirty="0">
              <a:solidFill>
                <a:srgbClr val="686868"/>
              </a:solidFill>
            </a:endParaRPr>
          </a:p>
        </p:txBody>
      </p:sp>
    </p:spTree>
    <p:extLst>
      <p:ext uri="{BB962C8B-B14F-4D97-AF65-F5344CB8AC3E}">
        <p14:creationId xmlns:p14="http://schemas.microsoft.com/office/powerpoint/2010/main" val="145821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p:nvPr/>
        </p:nvSpPr>
        <p:spPr>
          <a:xfrm>
            <a:off x="0" y="0"/>
            <a:ext cx="2631600" cy="5143500"/>
          </a:xfrm>
          <a:prstGeom prst="rect">
            <a:avLst/>
          </a:prstGeom>
          <a:solidFill>
            <a:srgbClr val="28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79" name="Google Shape;179;p25"/>
          <p:cNvPicPr preferRelativeResize="0"/>
          <p:nvPr/>
        </p:nvPicPr>
        <p:blipFill rotWithShape="1">
          <a:blip r:embed="rId3">
            <a:alphaModFix/>
          </a:blip>
          <a:srcRect l="12202" r="9727"/>
          <a:stretch/>
        </p:blipFill>
        <p:spPr>
          <a:xfrm>
            <a:off x="86800" y="606709"/>
            <a:ext cx="4192602" cy="3726524"/>
          </a:xfrm>
          <a:prstGeom prst="rect">
            <a:avLst/>
          </a:prstGeom>
          <a:noFill/>
          <a:ln>
            <a:noFill/>
          </a:ln>
        </p:spPr>
      </p:pic>
      <p:sp>
        <p:nvSpPr>
          <p:cNvPr id="180" name="Google Shape;180;p25"/>
          <p:cNvSpPr txBox="1">
            <a:spLocks noGrp="1"/>
          </p:cNvSpPr>
          <p:nvPr>
            <p:ph type="title" idx="4294967295"/>
          </p:nvPr>
        </p:nvSpPr>
        <p:spPr>
          <a:xfrm>
            <a:off x="4655100" y="206250"/>
            <a:ext cx="5751300" cy="393600"/>
          </a:xfrm>
          <a:prstGeom prst="rect">
            <a:avLst/>
          </a:prstGeom>
          <a:noFill/>
        </p:spPr>
        <p:txBody>
          <a:bodyPr spcFirstLastPara="1" wrap="square" lIns="0" tIns="91425" rIns="0" bIns="91425" anchor="t" anchorCtr="0">
            <a:noAutofit/>
          </a:bodyPr>
          <a:lstStyle/>
          <a:p>
            <a:pPr marL="0" lvl="0" indent="0" algn="l" rtl="0">
              <a:spcBef>
                <a:spcPts val="0"/>
              </a:spcBef>
              <a:spcAft>
                <a:spcPts val="0"/>
              </a:spcAft>
              <a:buSzPts val="990"/>
              <a:buNone/>
            </a:pPr>
            <a:r>
              <a:rPr lang="en" sz="1200" dirty="0"/>
              <a:t>BRM - Context</a:t>
            </a:r>
            <a:endParaRPr sz="1200" dirty="0"/>
          </a:p>
        </p:txBody>
      </p:sp>
      <p:sp>
        <p:nvSpPr>
          <p:cNvPr id="181" name="Google Shape;181;p25"/>
          <p:cNvSpPr txBox="1">
            <a:spLocks noGrp="1"/>
          </p:cNvSpPr>
          <p:nvPr>
            <p:ph type="body" idx="4294967295"/>
          </p:nvPr>
        </p:nvSpPr>
        <p:spPr>
          <a:xfrm>
            <a:off x="4655100" y="1529075"/>
            <a:ext cx="3701700" cy="2974200"/>
          </a:xfrm>
          <a:prstGeom prst="rect">
            <a:avLst/>
          </a:prstGeom>
          <a:noFill/>
        </p:spPr>
        <p:txBody>
          <a:bodyPr spcFirstLastPara="1" wrap="square" lIns="0" tIns="91425" rIns="0" bIns="91425" anchor="t" anchorCtr="0">
            <a:noAutofit/>
          </a:bodyPr>
          <a:lstStyle/>
          <a:p>
            <a:pPr marL="0" indent="0">
              <a:buNone/>
            </a:pPr>
            <a:r>
              <a:rPr lang="en-US" sz="2400" b="1" dirty="0">
                <a:latin typeface="Helvetica Neue"/>
                <a:ea typeface="Helvetica Neue"/>
                <a:cs typeface="Helvetica Neue"/>
              </a:rPr>
              <a:t>Higg BRM is NOT a pass or fail exercise</a:t>
            </a:r>
          </a:p>
          <a:p>
            <a:pPr marL="0" indent="0">
              <a:buNone/>
            </a:pPr>
            <a:endParaRPr lang="en-US" sz="2400" b="1" dirty="0">
              <a:latin typeface="Helvetica Neue"/>
              <a:ea typeface="Helvetica Neue"/>
              <a:cs typeface="Helvetica Neue"/>
            </a:endParaRPr>
          </a:p>
          <a:p>
            <a:pPr marL="0" indent="0">
              <a:buNone/>
            </a:pPr>
            <a:r>
              <a:rPr lang="en-US" dirty="0"/>
              <a:t>Higg BRM helps you understand where to take action by establishing a baseline for where you are in your sustainability journey. This is a process of engagement and continuous improvement. </a:t>
            </a:r>
          </a:p>
          <a:p>
            <a:pPr marL="0" lvl="0" indent="0" algn="l" rtl="0">
              <a:spcBef>
                <a:spcPts val="0"/>
              </a:spcBef>
              <a:spcAft>
                <a:spcPts val="0"/>
              </a:spcAft>
              <a:buNone/>
            </a:pPr>
            <a:endParaRPr lang="en-GB" sz="2400" b="1" dirty="0">
              <a:latin typeface="Helvetica Neue"/>
              <a:ea typeface="Helvetica Neue"/>
              <a:cs typeface="Helvetica Neue"/>
              <a:sym typeface="Helvetica Neue"/>
            </a:endParaRPr>
          </a:p>
          <a:p>
            <a:pPr marL="139700" lvl="0" indent="0">
              <a:buClr>
                <a:srgbClr val="000000"/>
              </a:buClr>
              <a:buSzPts val="1800"/>
              <a:buNone/>
              <a:defRPr/>
            </a:pPr>
            <a:endParaRPr lang="en-US" dirty="0"/>
          </a:p>
        </p:txBody>
      </p:sp>
    </p:spTree>
    <p:extLst>
      <p:ext uri="{BB962C8B-B14F-4D97-AF65-F5344CB8AC3E}">
        <p14:creationId xmlns:p14="http://schemas.microsoft.com/office/powerpoint/2010/main" val="143017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p:nvPr/>
        </p:nvSpPr>
        <p:spPr>
          <a:xfrm>
            <a:off x="0" y="0"/>
            <a:ext cx="2631600" cy="5143500"/>
          </a:xfrm>
          <a:prstGeom prst="rect">
            <a:avLst/>
          </a:prstGeom>
          <a:solidFill>
            <a:srgbClr val="28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79" name="Google Shape;179;p25"/>
          <p:cNvPicPr preferRelativeResize="0"/>
          <p:nvPr/>
        </p:nvPicPr>
        <p:blipFill rotWithShape="1">
          <a:blip r:embed="rId3">
            <a:alphaModFix/>
          </a:blip>
          <a:srcRect l="12202" r="9727"/>
          <a:stretch/>
        </p:blipFill>
        <p:spPr>
          <a:xfrm>
            <a:off x="86800" y="606709"/>
            <a:ext cx="4192602" cy="3726524"/>
          </a:xfrm>
          <a:prstGeom prst="rect">
            <a:avLst/>
          </a:prstGeom>
          <a:noFill/>
          <a:ln>
            <a:noFill/>
          </a:ln>
        </p:spPr>
      </p:pic>
      <p:sp>
        <p:nvSpPr>
          <p:cNvPr id="180" name="Google Shape;180;p25"/>
          <p:cNvSpPr txBox="1">
            <a:spLocks noGrp="1"/>
          </p:cNvSpPr>
          <p:nvPr>
            <p:ph type="title" idx="4294967295"/>
          </p:nvPr>
        </p:nvSpPr>
        <p:spPr>
          <a:xfrm>
            <a:off x="4655100" y="206250"/>
            <a:ext cx="5751300" cy="393600"/>
          </a:xfrm>
          <a:prstGeom prst="rect">
            <a:avLst/>
          </a:prstGeom>
          <a:noFill/>
        </p:spPr>
        <p:txBody>
          <a:bodyPr spcFirstLastPara="1" wrap="square" lIns="0" tIns="91425" rIns="0" bIns="91425" anchor="t" anchorCtr="0">
            <a:noAutofit/>
          </a:bodyPr>
          <a:lstStyle/>
          <a:p>
            <a:pPr marL="0" lvl="0" indent="0" algn="l" rtl="0">
              <a:spcBef>
                <a:spcPts val="0"/>
              </a:spcBef>
              <a:spcAft>
                <a:spcPts val="0"/>
              </a:spcAft>
              <a:buSzPts val="990"/>
              <a:buNone/>
            </a:pPr>
            <a:r>
              <a:rPr lang="en" sz="1200" dirty="0"/>
              <a:t>BRM - Context</a:t>
            </a:r>
            <a:endParaRPr sz="1200" dirty="0"/>
          </a:p>
        </p:txBody>
      </p:sp>
      <p:sp>
        <p:nvSpPr>
          <p:cNvPr id="181" name="Google Shape;181;p25"/>
          <p:cNvSpPr txBox="1">
            <a:spLocks noGrp="1"/>
          </p:cNvSpPr>
          <p:nvPr>
            <p:ph type="body" idx="4294967295"/>
          </p:nvPr>
        </p:nvSpPr>
        <p:spPr>
          <a:xfrm>
            <a:off x="4655100" y="1529075"/>
            <a:ext cx="3701700" cy="2974200"/>
          </a:xfrm>
          <a:prstGeom prst="rect">
            <a:avLst/>
          </a:prstGeom>
          <a:noFill/>
        </p:spPr>
        <p:txBody>
          <a:bodyPr spcFirstLastPara="1" wrap="square" lIns="0" tIns="91425" rIns="0" bIns="91425" anchor="t" anchorCtr="0">
            <a:noAutofit/>
          </a:bodyPr>
          <a:lstStyle/>
          <a:p>
            <a:pPr marL="0" lvl="0" indent="0" algn="l" rtl="0">
              <a:spcBef>
                <a:spcPts val="0"/>
              </a:spcBef>
              <a:spcAft>
                <a:spcPts val="0"/>
              </a:spcAft>
              <a:buNone/>
            </a:pPr>
            <a:r>
              <a:rPr lang="en-GB" sz="2400" b="1" dirty="0">
                <a:latin typeface="Helvetica Neue"/>
                <a:ea typeface="Helvetica Neue"/>
                <a:cs typeface="Helvetica Neue"/>
                <a:sym typeface="Helvetica Neue"/>
              </a:rPr>
              <a:t>Preparation is essential</a:t>
            </a:r>
          </a:p>
          <a:p>
            <a:pPr marL="139700" lvl="0" indent="0">
              <a:buClr>
                <a:srgbClr val="000000"/>
              </a:buClr>
              <a:buSzPts val="1800"/>
              <a:buNone/>
              <a:defRPr/>
            </a:pPr>
            <a:endParaRPr lang="en-US" dirty="0"/>
          </a:p>
          <a:p>
            <a:pPr marL="139700" lvl="0" indent="0">
              <a:lnSpc>
                <a:spcPts val="2800"/>
              </a:lnSpc>
              <a:buClr>
                <a:srgbClr val="000000"/>
              </a:buClr>
              <a:buSzPts val="1800"/>
              <a:buNone/>
              <a:defRPr/>
            </a:pPr>
            <a:r>
              <a:rPr lang="en-US" sz="1200" dirty="0">
                <a:solidFill>
                  <a:srgbClr val="000000"/>
                </a:solidFill>
                <a:latin typeface="Georgia" panose="02040502050405020303" pitchFamily="18" charset="0"/>
                <a:cs typeface="Arial"/>
                <a:sym typeface="Arial"/>
              </a:rPr>
              <a:t>H</a:t>
            </a:r>
            <a:r>
              <a:rPr lang="en-US" dirty="0">
                <a:solidFill>
                  <a:srgbClr val="000000"/>
                </a:solidFill>
                <a:latin typeface="Georgia" panose="02040502050405020303" pitchFamily="18" charset="0"/>
                <a:cs typeface="Arial"/>
                <a:sym typeface="Arial"/>
              </a:rPr>
              <a:t>igg BRM typically takes about 6-8 weeks to complete. Much of the work lies in gathering the data to populate the tool. It’s not so dissimilar from planning how to summit a peak; your prep work will pay off once it’s time to climb. </a:t>
            </a:r>
          </a:p>
        </p:txBody>
      </p:sp>
    </p:spTree>
    <p:extLst>
      <p:ext uri="{BB962C8B-B14F-4D97-AF65-F5344CB8AC3E}">
        <p14:creationId xmlns:p14="http://schemas.microsoft.com/office/powerpoint/2010/main" val="292569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p:nvPr/>
        </p:nvSpPr>
        <p:spPr>
          <a:xfrm>
            <a:off x="0" y="0"/>
            <a:ext cx="2631600" cy="5143500"/>
          </a:xfrm>
          <a:prstGeom prst="rect">
            <a:avLst/>
          </a:prstGeom>
          <a:solidFill>
            <a:srgbClr val="28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0" name="Picture Placeholder 4" descr="A map of a snow covered mountain&#10;&#10;Description automatically generated">
            <a:extLst>
              <a:ext uri="{FF2B5EF4-FFF2-40B4-BE49-F238E27FC236}">
                <a16:creationId xmlns:a16="http://schemas.microsoft.com/office/drawing/2014/main" id="{3CAB2D3D-C705-734B-B55E-8FBE21549293}"/>
              </a:ext>
            </a:extLst>
          </p:cNvPr>
          <p:cNvPicPr>
            <a:picLocks noChangeAspect="1"/>
          </p:cNvPicPr>
          <p:nvPr/>
        </p:nvPicPr>
        <p:blipFill>
          <a:blip r:embed="rId3"/>
          <a:srcRect l="21088" r="21088"/>
          <a:stretch>
            <a:fillRect/>
          </a:stretch>
        </p:blipFill>
        <p:spPr>
          <a:xfrm>
            <a:off x="289096" y="191786"/>
            <a:ext cx="3183202" cy="4759928"/>
          </a:xfrm>
          <a:prstGeom prst="rect">
            <a:avLst/>
          </a:prstGeom>
        </p:spPr>
      </p:pic>
      <p:sp>
        <p:nvSpPr>
          <p:cNvPr id="11" name="Google Shape;181;p25">
            <a:extLst>
              <a:ext uri="{FF2B5EF4-FFF2-40B4-BE49-F238E27FC236}">
                <a16:creationId xmlns:a16="http://schemas.microsoft.com/office/drawing/2014/main" id="{28AB1F2F-B61D-8D45-88A3-529DDF45B496}"/>
              </a:ext>
            </a:extLst>
          </p:cNvPr>
          <p:cNvSpPr txBox="1">
            <a:spLocks/>
          </p:cNvSpPr>
          <p:nvPr/>
        </p:nvSpPr>
        <p:spPr>
          <a:xfrm>
            <a:off x="4655100" y="1529075"/>
            <a:ext cx="3701700" cy="29742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1pPr>
            <a:lvl2pPr marL="914400" marR="0" lvl="1"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2pPr>
            <a:lvl3pPr marL="1371600" marR="0" lvl="2"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3pPr>
            <a:lvl4pPr marL="1828800" marR="0" lvl="3"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4pPr>
            <a:lvl5pPr marL="2286000" marR="0" lvl="4"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5pPr>
            <a:lvl6pPr marL="2743200" marR="0" lvl="5"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6pPr>
            <a:lvl7pPr marL="3200400" marR="0" lvl="6"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7pPr>
            <a:lvl8pPr marL="3657600" marR="0" lvl="7"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8pPr>
            <a:lvl9pPr marL="4114800" marR="0" lvl="8"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9pPr>
          </a:lstStyle>
          <a:p>
            <a:pPr marL="0" indent="0">
              <a:buFont typeface="Georgia"/>
              <a:buNone/>
            </a:pPr>
            <a:r>
              <a:rPr lang="en-GB" sz="2400" b="1" dirty="0">
                <a:latin typeface="Helvetica Neue"/>
                <a:ea typeface="Helvetica Neue"/>
                <a:cs typeface="Helvetica Neue"/>
                <a:sym typeface="Helvetica Neue"/>
              </a:rPr>
              <a:t>Scoring to help you prioritize</a:t>
            </a:r>
          </a:p>
          <a:p>
            <a:pPr marL="139700" indent="0">
              <a:buClr>
                <a:srgbClr val="000000"/>
              </a:buClr>
              <a:buSzPts val="1800"/>
              <a:buFont typeface="Georgia"/>
              <a:buNone/>
              <a:defRPr/>
            </a:pPr>
            <a:endParaRPr lang="en-US" dirty="0"/>
          </a:p>
          <a:p>
            <a:pPr>
              <a:buClr>
                <a:srgbClr val="000000"/>
              </a:buClr>
              <a:buSzPts val="1800"/>
              <a:buFont typeface="Arial" panose="020B0604020202020204" pitchFamily="34" charset="0"/>
              <a:buChar char="•"/>
              <a:defRPr/>
            </a:pPr>
            <a:r>
              <a:rPr lang="en-US" dirty="0"/>
              <a:t>Higg BRM is an annual evaluation</a:t>
            </a:r>
          </a:p>
          <a:p>
            <a:pPr marL="139700" indent="0">
              <a:buFont typeface="Georgia"/>
              <a:buNone/>
            </a:pPr>
            <a:endParaRPr lang="en-US" dirty="0"/>
          </a:p>
          <a:p>
            <a:pPr marL="139700" indent="0">
              <a:buFont typeface="Georgia"/>
              <a:buNone/>
            </a:pPr>
            <a:r>
              <a:rPr lang="en-US" dirty="0"/>
              <a:t>All questions “only” refer to the 2021 exercise. Please keep this is in mind when answering.</a:t>
            </a:r>
            <a:endParaRPr lang="en-GB" dirty="0"/>
          </a:p>
        </p:txBody>
      </p:sp>
      <p:sp>
        <p:nvSpPr>
          <p:cNvPr id="12" name="Google Shape;180;p25">
            <a:extLst>
              <a:ext uri="{FF2B5EF4-FFF2-40B4-BE49-F238E27FC236}">
                <a16:creationId xmlns:a16="http://schemas.microsoft.com/office/drawing/2014/main" id="{27BAB7E3-98A1-4343-A4AE-51677890D06D}"/>
              </a:ext>
            </a:extLst>
          </p:cNvPr>
          <p:cNvSpPr txBox="1">
            <a:spLocks/>
          </p:cNvSpPr>
          <p:nvPr/>
        </p:nvSpPr>
        <p:spPr>
          <a:xfrm>
            <a:off x="4655100" y="206250"/>
            <a:ext cx="5751300" cy="3936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800"/>
              <a:buFont typeface="Helvetica Neue"/>
              <a:buNone/>
              <a:defRPr sz="2800" b="1" i="0" u="none" strike="noStrike" cap="none">
                <a:solidFill>
                  <a:srgbClr val="22222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2pPr>
            <a:lvl3pPr marR="0" lvl="2"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3pPr>
            <a:lvl4pPr marR="0" lvl="3"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4pPr>
            <a:lvl5pPr marR="0" lvl="4"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5pPr>
            <a:lvl6pPr marR="0" lvl="5"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6pPr>
            <a:lvl7pPr marR="0" lvl="6"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7pPr>
            <a:lvl8pPr marR="0" lvl="7"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8pPr>
            <a:lvl9pPr marR="0" lvl="8"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9pPr>
          </a:lstStyle>
          <a:p>
            <a:pPr>
              <a:buSzPts val="990"/>
            </a:pPr>
            <a:r>
              <a:rPr lang="en-GB" sz="1200"/>
              <a:t>BRM - Context</a:t>
            </a:r>
            <a:endParaRPr lang="en-GB" sz="1200" dirty="0"/>
          </a:p>
        </p:txBody>
      </p:sp>
    </p:spTree>
    <p:extLst>
      <p:ext uri="{BB962C8B-B14F-4D97-AF65-F5344CB8AC3E}">
        <p14:creationId xmlns:p14="http://schemas.microsoft.com/office/powerpoint/2010/main" val="69291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p:nvPr/>
        </p:nvSpPr>
        <p:spPr>
          <a:xfrm>
            <a:off x="0" y="0"/>
            <a:ext cx="2631600" cy="5143500"/>
          </a:xfrm>
          <a:prstGeom prst="rect">
            <a:avLst/>
          </a:prstGeom>
          <a:solidFill>
            <a:srgbClr val="28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ldNum" idx="12"/>
          </p:nvPr>
        </p:nvSpPr>
        <p:spPr>
          <a:xfrm>
            <a:off x="8727547" y="4711400"/>
            <a:ext cx="3219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7" name="Google Shape;110;p15">
            <a:extLst>
              <a:ext uri="{FF2B5EF4-FFF2-40B4-BE49-F238E27FC236}">
                <a16:creationId xmlns:a16="http://schemas.microsoft.com/office/drawing/2014/main" id="{5237D2C0-5FEF-1449-B295-3C38A50159B5}"/>
              </a:ext>
            </a:extLst>
          </p:cNvPr>
          <p:cNvPicPr preferRelativeResize="0">
            <a:picLocks/>
          </p:cNvPicPr>
          <p:nvPr/>
        </p:nvPicPr>
        <p:blipFill rotWithShape="1">
          <a:blip r:embed="rId3">
            <a:alphaModFix/>
          </a:blip>
          <a:srcRect l="6335" r="6335"/>
          <a:stretch/>
        </p:blipFill>
        <p:spPr>
          <a:xfrm>
            <a:off x="630906" y="720359"/>
            <a:ext cx="2690567" cy="3991041"/>
          </a:xfrm>
          <a:prstGeom prst="rect">
            <a:avLst/>
          </a:prstGeom>
          <a:noFill/>
          <a:ln>
            <a:noFill/>
          </a:ln>
        </p:spPr>
      </p:pic>
      <p:sp>
        <p:nvSpPr>
          <p:cNvPr id="10" name="Google Shape;181;p25">
            <a:extLst>
              <a:ext uri="{FF2B5EF4-FFF2-40B4-BE49-F238E27FC236}">
                <a16:creationId xmlns:a16="http://schemas.microsoft.com/office/drawing/2014/main" id="{482FAF92-EC32-4148-BBD8-ED3B6DFEC7CF}"/>
              </a:ext>
            </a:extLst>
          </p:cNvPr>
          <p:cNvSpPr txBox="1">
            <a:spLocks/>
          </p:cNvSpPr>
          <p:nvPr/>
        </p:nvSpPr>
        <p:spPr>
          <a:xfrm>
            <a:off x="4043629" y="1130778"/>
            <a:ext cx="4270117" cy="29742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1pPr>
            <a:lvl2pPr marL="914400" marR="0" lvl="1"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2pPr>
            <a:lvl3pPr marL="1371600" marR="0" lvl="2"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3pPr>
            <a:lvl4pPr marL="1828800" marR="0" lvl="3"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4pPr>
            <a:lvl5pPr marL="2286000" marR="0" lvl="4" indent="-317500" algn="l" rtl="0">
              <a:lnSpc>
                <a:spcPct val="115000"/>
              </a:lnSpc>
              <a:spcBef>
                <a:spcPts val="0"/>
              </a:spcBef>
              <a:spcAft>
                <a:spcPts val="0"/>
              </a:spcAft>
              <a:buClr>
                <a:srgbClr val="222222"/>
              </a:buClr>
              <a:buSzPts val="1400"/>
              <a:buFont typeface="Georgia"/>
              <a:buChar char="○"/>
              <a:defRPr sz="1400" b="0" i="0" u="none" strike="noStrike" cap="none">
                <a:solidFill>
                  <a:srgbClr val="222222"/>
                </a:solidFill>
                <a:latin typeface="Georgia"/>
                <a:ea typeface="Georgia"/>
                <a:cs typeface="Georgia"/>
                <a:sym typeface="Georgia"/>
              </a:defRPr>
            </a:lvl5pPr>
            <a:lvl6pPr marL="2743200" marR="0" lvl="5"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6pPr>
            <a:lvl7pPr marL="3200400" marR="0" lvl="6"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7pPr>
            <a:lvl8pPr marL="3657600" marR="0" lvl="7"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8pPr>
            <a:lvl9pPr marL="4114800" marR="0" lvl="8" indent="-298450" algn="l" rtl="0">
              <a:lnSpc>
                <a:spcPct val="115000"/>
              </a:lnSpc>
              <a:spcBef>
                <a:spcPts val="0"/>
              </a:spcBef>
              <a:spcAft>
                <a:spcPts val="0"/>
              </a:spcAft>
              <a:buClr>
                <a:srgbClr val="222222"/>
              </a:buClr>
              <a:buSzPts val="1100"/>
              <a:buFont typeface="Georgia"/>
              <a:buChar char="■"/>
              <a:defRPr sz="1100" b="0" i="0" u="none" strike="noStrike" cap="none">
                <a:solidFill>
                  <a:srgbClr val="222222"/>
                </a:solidFill>
                <a:latin typeface="Georgia"/>
                <a:ea typeface="Georgia"/>
                <a:cs typeface="Georgia"/>
                <a:sym typeface="Georgia"/>
              </a:defRPr>
            </a:lvl9pPr>
          </a:lstStyle>
          <a:p>
            <a:pPr marL="0" indent="0">
              <a:buFont typeface="Georgia"/>
              <a:buNone/>
            </a:pPr>
            <a:r>
              <a:rPr lang="en-GB" sz="2400" b="1" dirty="0">
                <a:latin typeface="Helvetica Neue"/>
                <a:ea typeface="Helvetica Neue"/>
                <a:cs typeface="Helvetica Neue"/>
                <a:sym typeface="Helvetica Neue"/>
              </a:rPr>
              <a:t>Due Diligence as a legal requirement</a:t>
            </a:r>
          </a:p>
          <a:p>
            <a:pPr marL="0" indent="0">
              <a:buFont typeface="Georgia"/>
              <a:buNone/>
            </a:pPr>
            <a:endParaRPr lang="en-GB" sz="2400" b="1" dirty="0">
              <a:latin typeface="Helvetica Neue"/>
              <a:ea typeface="Helvetica Neue"/>
              <a:cs typeface="Helvetica Neue"/>
              <a:sym typeface="Helvetica Neue"/>
            </a:endParaRPr>
          </a:p>
          <a:p>
            <a:pPr marL="456565" indent="-316865">
              <a:buFont typeface="Arial"/>
              <a:buChar char="●"/>
            </a:pPr>
            <a:r>
              <a:rPr lang="en-GB" dirty="0"/>
              <a:t>EU Sustainable Corporate Governance Initiative</a:t>
            </a:r>
          </a:p>
          <a:p>
            <a:pPr marL="456565" indent="-316865">
              <a:buFont typeface="Arial"/>
              <a:buChar char="●"/>
            </a:pPr>
            <a:r>
              <a:rPr lang="en-GB" dirty="0"/>
              <a:t>German Act on Corporate Due Diligence in Supply Chains</a:t>
            </a:r>
          </a:p>
          <a:p>
            <a:pPr marL="456565" indent="-316865">
              <a:buFont typeface="Arial"/>
              <a:buChar char="●"/>
            </a:pPr>
            <a:r>
              <a:rPr lang="en-GB" dirty="0"/>
              <a:t>UK Modern Slavery Act §54</a:t>
            </a:r>
          </a:p>
          <a:p>
            <a:pPr marL="456565" indent="-316865">
              <a:buFont typeface="Arial"/>
              <a:buChar char="●"/>
            </a:pPr>
            <a:r>
              <a:rPr lang="en-GB" dirty="0"/>
              <a:t>Dutch Child Labour Due Diligence Law</a:t>
            </a:r>
            <a:endParaRPr lang="en-GB" dirty="0">
              <a:solidFill>
                <a:srgbClr val="000000"/>
              </a:solidFill>
              <a:ea typeface="Arial"/>
              <a:cs typeface="Arial"/>
            </a:endParaRPr>
          </a:p>
          <a:p>
            <a:pPr marL="456565" indent="-316865">
              <a:buFont typeface="Arial"/>
              <a:buChar char="●"/>
            </a:pPr>
            <a:r>
              <a:rPr lang="en-GB" dirty="0"/>
              <a:t>French Corporate Duty </a:t>
            </a:r>
            <a:r>
              <a:rPr lang="en-GB" dirty="0">
                <a:solidFill>
                  <a:srgbClr val="000000"/>
                </a:solidFill>
                <a:sym typeface="Arial"/>
              </a:rPr>
              <a:t>of </a:t>
            </a:r>
            <a:r>
              <a:rPr lang="en-GB" dirty="0"/>
              <a:t>Vigilance Law</a:t>
            </a:r>
            <a:endParaRPr lang="en-GB" dirty="0">
              <a:solidFill>
                <a:srgbClr val="000000"/>
              </a:solidFill>
              <a:ea typeface="Arial"/>
              <a:cs typeface="Arial"/>
            </a:endParaRPr>
          </a:p>
          <a:p>
            <a:pPr marL="456565" indent="-316865">
              <a:buFont typeface="Arial"/>
              <a:buChar char="●"/>
            </a:pPr>
            <a:r>
              <a:rPr lang="en-GB" dirty="0"/>
              <a:t>California Transparency in Supply Chains Act</a:t>
            </a:r>
          </a:p>
          <a:p>
            <a:pPr marL="139700" indent="0">
              <a:buClr>
                <a:srgbClr val="000000"/>
              </a:buClr>
              <a:buSzPts val="1800"/>
              <a:buFont typeface="Georgia"/>
              <a:buNone/>
              <a:defRPr/>
            </a:pPr>
            <a:endParaRPr lang="en-US" dirty="0"/>
          </a:p>
        </p:txBody>
      </p:sp>
      <p:sp>
        <p:nvSpPr>
          <p:cNvPr id="11" name="Google Shape;180;p25">
            <a:extLst>
              <a:ext uri="{FF2B5EF4-FFF2-40B4-BE49-F238E27FC236}">
                <a16:creationId xmlns:a16="http://schemas.microsoft.com/office/drawing/2014/main" id="{8B80B458-CC98-C84C-A501-12A2087B70BD}"/>
              </a:ext>
            </a:extLst>
          </p:cNvPr>
          <p:cNvSpPr txBox="1">
            <a:spLocks/>
          </p:cNvSpPr>
          <p:nvPr/>
        </p:nvSpPr>
        <p:spPr>
          <a:xfrm>
            <a:off x="4655100" y="206250"/>
            <a:ext cx="5751300" cy="3936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2800"/>
              <a:buFont typeface="Helvetica Neue"/>
              <a:buNone/>
              <a:defRPr sz="2800" b="1" i="0" u="none" strike="noStrike" cap="none">
                <a:solidFill>
                  <a:srgbClr val="22222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2pPr>
            <a:lvl3pPr marR="0" lvl="2"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3pPr>
            <a:lvl4pPr marR="0" lvl="3"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4pPr>
            <a:lvl5pPr marR="0" lvl="4"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5pPr>
            <a:lvl6pPr marR="0" lvl="5"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6pPr>
            <a:lvl7pPr marR="0" lvl="6"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7pPr>
            <a:lvl8pPr marR="0" lvl="7"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8pPr>
            <a:lvl9pPr marR="0" lvl="8" algn="l" rtl="0">
              <a:lnSpc>
                <a:spcPct val="100000"/>
              </a:lnSpc>
              <a:spcBef>
                <a:spcPts val="0"/>
              </a:spcBef>
              <a:spcAft>
                <a:spcPts val="0"/>
              </a:spcAft>
              <a:buClr>
                <a:srgbClr val="222222"/>
              </a:buClr>
              <a:buSzPts val="2800"/>
              <a:buFont typeface="Arial"/>
              <a:buNone/>
              <a:defRPr sz="2800" b="0" i="0" u="none" strike="noStrike" cap="none">
                <a:solidFill>
                  <a:srgbClr val="222222"/>
                </a:solidFill>
                <a:latin typeface="Arial"/>
                <a:ea typeface="Arial"/>
                <a:cs typeface="Arial"/>
                <a:sym typeface="Arial"/>
              </a:defRPr>
            </a:lvl9pPr>
          </a:lstStyle>
          <a:p>
            <a:pPr>
              <a:buSzPts val="990"/>
            </a:pPr>
            <a:r>
              <a:rPr lang="en-GB" sz="1200"/>
              <a:t>BRM - Context</a:t>
            </a:r>
            <a:endParaRPr lang="en-GB" sz="1200" dirty="0"/>
          </a:p>
        </p:txBody>
      </p:sp>
    </p:spTree>
    <p:extLst>
      <p:ext uri="{BB962C8B-B14F-4D97-AF65-F5344CB8AC3E}">
        <p14:creationId xmlns:p14="http://schemas.microsoft.com/office/powerpoint/2010/main" val="101280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311700" y="2150850"/>
            <a:ext cx="8520600" cy="841800"/>
          </a:xfrm>
          <a:prstGeom prst="rect">
            <a:avLst/>
          </a:prstGeom>
          <a:noFill/>
          <a:ln>
            <a:noFill/>
          </a:ln>
        </p:spPr>
        <p:txBody>
          <a:bodyPr spcFirstLastPara="1" wrap="square" lIns="0" tIns="91425" rIns="0" bIns="91425" anchor="ctr" anchorCtr="0">
            <a:noAutofit/>
          </a:bodyPr>
          <a:lstStyle/>
          <a:p>
            <a:pPr marL="457200" lvl="0" indent="0" algn="ctr" rtl="0">
              <a:lnSpc>
                <a:spcPct val="100000"/>
              </a:lnSpc>
              <a:spcBef>
                <a:spcPts val="0"/>
              </a:spcBef>
              <a:spcAft>
                <a:spcPts val="0"/>
              </a:spcAft>
              <a:buSzPts val="3600"/>
              <a:buNone/>
            </a:pPr>
            <a:r>
              <a:rPr lang="en" dirty="0">
                <a:solidFill>
                  <a:srgbClr val="686868"/>
                </a:solidFill>
              </a:rPr>
              <a:t>One more thing!</a:t>
            </a:r>
            <a:endParaRPr dirty="0">
              <a:solidFill>
                <a:srgbClr val="686868"/>
              </a:solidFill>
            </a:endParaRPr>
          </a:p>
        </p:txBody>
      </p:sp>
    </p:spTree>
    <p:extLst>
      <p:ext uri="{BB962C8B-B14F-4D97-AF65-F5344CB8AC3E}">
        <p14:creationId xmlns:p14="http://schemas.microsoft.com/office/powerpoint/2010/main" val="2204730788"/>
      </p:ext>
    </p:extLst>
  </p:cSld>
  <p:clrMapOvr>
    <a:masterClrMapping/>
  </p:clrMapOvr>
</p:sld>
</file>

<file path=ppt/theme/theme1.xml><?xml version="1.0" encoding="utf-8"?>
<a:theme xmlns:a="http://schemas.openxmlformats.org/drawingml/2006/main" name="Higg | Deck Starter">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6462</TotalTime>
  <Words>2919</Words>
  <Application>Microsoft Macintosh PowerPoint</Application>
  <PresentationFormat>On-screen Show (16:9)</PresentationFormat>
  <Paragraphs>288</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Georgia</vt:lpstr>
      <vt:lpstr>Aspira Light</vt:lpstr>
      <vt:lpstr>Helvetica Neue</vt:lpstr>
      <vt:lpstr>Calibri</vt:lpstr>
      <vt:lpstr>Arial</vt:lpstr>
      <vt:lpstr>Helvetica Neue Light</vt:lpstr>
      <vt:lpstr>Higg | Deck Starter</vt:lpstr>
      <vt:lpstr>Higg BRM 2021 Practical support</vt:lpstr>
      <vt:lpstr>Logistics</vt:lpstr>
      <vt:lpstr>Agenda</vt:lpstr>
      <vt:lpstr>BRM - Context</vt:lpstr>
      <vt:lpstr>BRM - Context</vt:lpstr>
      <vt:lpstr>BRM - Context</vt:lpstr>
      <vt:lpstr>PowerPoint Presentation</vt:lpstr>
      <vt:lpstr>PowerPoint Presentation</vt:lpstr>
      <vt:lpstr>One more thing!</vt:lpstr>
      <vt:lpstr>Higg BRM 2021 |  One more thing!</vt:lpstr>
      <vt:lpstr>Higg BRM 2021 |  One more thing!</vt:lpstr>
      <vt:lpstr>Practical support</vt:lpstr>
      <vt:lpstr>Higg BRM 2021 |  Practical support</vt:lpstr>
      <vt:lpstr>Practical support</vt:lpstr>
      <vt:lpstr>Is it a process or is it an individual? </vt:lpstr>
      <vt:lpstr>PowerPoint Presentation</vt:lpstr>
      <vt:lpstr>PowerPoint Presentation</vt:lpstr>
      <vt:lpstr>PowerPoint Presentation</vt:lpstr>
      <vt:lpstr>PowerPoint Presentation</vt:lpstr>
      <vt:lpstr>PowerPoint Presentation</vt:lpstr>
      <vt:lpstr>Practical support</vt:lpstr>
      <vt:lpstr>PowerPoint Presentation</vt:lpstr>
      <vt:lpstr>PowerPoint Presentation</vt:lpstr>
      <vt:lpstr>Q&amp;A</vt:lpstr>
      <vt:lpstr>BRM timeline &amp; resources</vt:lpstr>
      <vt:lpstr>BRM 2021  |  timeline &amp; resources</vt:lpstr>
      <vt:lpstr>Introduction  |  BRM 2021 timeline &amp; resources</vt:lpstr>
      <vt:lpstr>BRM 2021  |  Additional Training Resources</vt:lpstr>
      <vt:lpstr>Higg   |   Opportunities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Higg  Onboarding</dc:title>
  <cp:lastModifiedBy>Stewart Sheppard</cp:lastModifiedBy>
  <cp:revision>51</cp:revision>
  <dcterms:modified xsi:type="dcterms:W3CDTF">2022-04-08T15:42:57Z</dcterms:modified>
</cp:coreProperties>
</file>